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 твои друзья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дружить в школе, играть вместе и помогать друг другу каждый день.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 с нами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часто появляются там, где дети вместе учатся, играют и разговаривают. Начинается все с улыбки, приветствия и общей игры, а потом дружба становится крепче через доверие и помощь.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друга настоящим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не перебивает и старается понять, что ты чувствуешь. Он спокойно выслушает, если что-то не получилось, и не станет смеяться над ошибкой.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Умеет слушать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товарищ говорит вежливо и не ранит обидными шутками. Он не придумывает клички и помнит, что даже короткое слово может сильно обидеть.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Берегёт слова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рассказал что-то личное, он не повторит это другим без разрешения. Умение хранить секреты показывает доверие и делает дружбу по-настоящему крепкой.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секреты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умеет радоваться не только своим победам, но и успехам товарища. Если у друга получилось лучше, это не повод для зависти, а повод для улыбки.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Радуется успехам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остается рядом, когда тебе грустно, страшно или неловко. Он может помочь, подбодрить и просто побыть рядом, чтобы стало спокойнее.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бросает в трудный момент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выглядит в обычный день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вместе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легко находят общее дело: строят башню, бегают во дворе или придумывают новую игру. Когда игра идет вместе, даже обычный день становится веселее.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на ходу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дружба заметна в маленьких поступках. Поднять тетрадь, дать карандаш, придержать дверь или позвать в игру — все это простые, но важные знаки внимания.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забываем спросить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дружба начинается с обычного вопроса: «Как дела?». Он показывает, что тебе не все равно, и помогает заметить, если друг устал или расстроен.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Держимся рядом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друзьям приятно идти вместе, а не врозь. Рядом легче разговаривать, делиться новостями и чувствовать, что ты не один.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779938"/>
            <a:ext cx="658031" cy="6580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845741"/>
            <a:ext cx="658031" cy="52642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слова, которые помогают дружбе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«Пожалуйста»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звучит мягко и помогает попросить о чем-то без давления. С ним разговор становится спокойным, а другой человек чувствует уважение.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радует не хуже улыбки. Когда ты говоришь «спасибо», друг понимает, что его помощь заметили и ценят, а это очень приятно.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«Извини»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все ошибаются, и это нормально. Слово «извини» помогает признать промах, снять обиду и сделать первый шаг к примирению.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«Давай вместе»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сразу приглашает к дружбе и игре. Она показывает, что рядом с тобой есть место для другого человека, и всем от этого теплее.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помириться после ссоры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схема: как вернуть спокойный разговор и снова играть вместе.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друзья иногда ссорятся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резкое слово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ссора начинается не из-за самой игрушки, а из-за обидной фразы или толчка. Неловкий момент может испортить настроение, но его можно исправить разговором.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разное желание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хочет играть в мяч, другой — строить домик, а третий уже мечтает о другой игре. Когда желания не совпадают, спор возникает очень быстро.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примирение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спокойно объяснить, что случилось, и постараться услышать другого, дружба не ломается. Часто достаточно честного разговора, чтобы снова играть без обиды.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быть хорошим другом самому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Поделился — и стало легче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заметил, что у друга не хватает цветного карандаша, и сразу протянул свой. Потом они вместе дорисовали картинку, и у обоих стало хорошее настроение. Маленькая помощь иногда делает день ярче, чем большой подарок.
</a:t>
            </a:r>
            <a:endParaRPr lang="en-US" sz="991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Собрал кубики вместе
</a:t>
            </a:r>
            <a:pPr algn="ctr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башня из кубиков рассыпалась, девочка не стала смеяться. Она присела рядом и помогла собрать детали по цветам. Через минуту они уже строили новый дом, еще крепче прежнего.
</a:t>
            </a:r>
            <a:endParaRPr lang="en-US" sz="1086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 не растеряться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один ребенок уронил варежку и не сразу заметил это. Друг быстро поднял ее и позвал товарища, чтобы тот не потерял вещь. Забота часто выглядит совсем просто, но очень выручает.
</a:t>
            </a:r>
            <a:endParaRPr lang="en-US" sz="104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игра по правилам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487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игрой важно спокойно обсудить правила: кто начинает, кто ходит следующим и что делать в спорной ситуации. Когда все понимают условия, играть становится намного легче и веселее.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87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договориться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4702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уже сделал свой ход, не стоит торопить его или перебивать. Когда каждый ждет свою очередь, игра идет спокойно, а всем участникам приятно и интересно.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4702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общий ход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397875" y="2589977"/>
            <a:ext cx="2507400" cy="15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Честная игра важнее победы, потому что она сохраняет доверие между друзьями. Если кто-то хитрит или спорит без причины, у других быстро пропадает желание продолжать игру.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397875" y="2133295"/>
            <a:ext cx="25074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честно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поддержать друга, если ему грустно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рядом спокойно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не нужно сразу искать решение. Достаточно сесть рядом, сказать тихо несколько добрых слов и показать, что человек может побыть с тобой без спешки.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торопи улыбку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другу грустно, не стоит требовать, чтобы он сразу повеселел. Лучше сначала выслушать его, а потом уже осторожно предложить что-нибудь приятное и доброе.
</a:t>
            </a:r>
            <a:endParaRPr lang="en-US" sz="8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 тихое дело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прогулка, рисунок или спокойная игра могут помочь вернуть хорошее настроение. Главное — не шуметь и не заставлять смеяться, если человеку пока не до шуток.
</a:t>
            </a:r>
            <a:endParaRPr lang="en-US" sz="8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мягко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вопрос помогает лучше любого длинного совета: «Хочешь, я побуду с тобой?». Он не давит и дает другу возможность самому решить, нужна ли ему помощь.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409792"/>
            <a:ext cx="2752200" cy="19512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5900" y="1409792"/>
            <a:ext cx="2752200" cy="1951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8650" y="1409792"/>
            <a:ext cx="2752200" cy="1951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бывают разными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690100" y="3457175"/>
            <a:ext cx="2311314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любит мяч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друг с радостью бежит на площадку и зовёт всех играть в мяч. Ему нравится движение, смех и быстрые команды. Рядом может стоять тот, кто пока наблюдает, но тоже улыбается и поддерживает игру.
</a:t>
            </a:r>
            <a:endParaRPr lang="en-US" sz="1206" dirty="0"/>
          </a:p>
        </p:txBody>
      </p:sp>
      <p:sp>
        <p:nvSpPr>
          <p:cNvPr id="15" name="Text 3"/>
          <p:cNvSpPr txBox="1"/>
          <p:nvPr/>
        </p:nvSpPr>
        <p:spPr>
          <a:xfrm>
            <a:off x="351285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дружит с карандашом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Другой ребёнок берёт альбом, цветные карандаши и рисует целый мир. Он показывает рисунок друзьям, а они с интересом смотрят и задают вопросы. Так рядом с игрой появляется творчество и общее удивление.
</a:t>
            </a:r>
            <a:endParaRPr lang="en-US" sz="1206" dirty="0"/>
          </a:p>
        </p:txBody>
      </p:sp>
      <p:sp>
        <p:nvSpPr>
          <p:cNvPr id="16" name="Text 4"/>
          <p:cNvSpPr txBox="1"/>
          <p:nvPr/>
        </p:nvSpPr>
        <p:spPr>
          <a:xfrm>
            <a:off x="6335600" y="3457175"/>
            <a:ext cx="2311200" cy="100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любит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друг предпочитает книги, загадки и придуманные сказки. Он может рассказать смешной сюжет или прочитать короткий текст вслух. Друзья слушают, делятся своими идеями и понимают, что интересы могут быть разными, а компания — общей.
</a:t>
            </a:r>
            <a:endParaRPr lang="en-US" sz="114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мнения не совпали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замолчать на минуту, чтобы не сказать лишнего. Когда голос становится спокойнее, легче услышать другого и объяснить свою мысль без крика и обиды.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Остановиться и вдохнуть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задать простой вопрос: «Почему ты так думаешь?». Ответ поможет понять, что важно другу, и покажет, что его мнение тоже заслуживает внимания.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и выслушать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взгляд всё равно другой, можно спокойно сказать: «Я понимаю, что ты так считаешь». Так дружба остаётся крепкой, а разговор — добрым и уважительным.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Согласиться не споря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классе и на перемене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друзья помогают друг другу найти страницу, проверить ответ и не забыть нужную тетрадь. Когда рядом есть поддержка, даже сложное задание кажется чуть легче.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вещи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Карандаши, линейки и ластики проще использовать аккуратно, если делиться ими по очереди. Тогда у всех хватает нужных вещей, а в классе меньше лишней суеты.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перемена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важно не толкаться и не хватать чужие предметы. Если место в игре занято, можно подождать или придумать новый способ участвовать вместе.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уважение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убирают вещи, говорят вежливо и не мешают другим, в классе становится уютнее. Дружелюбный порядок помогает учиться и отдыхать без ссор.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сказать «нет»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86775" y="1790543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предложение кажется страшным, обидным или опасным, можно спокойно отказаться. Настоящий друг не заставляет делать то, что вызывает тревогу или неприятные чувства.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86775" y="1454831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свои границы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86775" y="3900850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отказа можно придумать что-то безопасное и интересное: другую игру, другое место или другое задание. Так дружба сохраняется, а выбор остаётся добрым.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6775" y="3565138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другой вариант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86775" y="2845697"/>
            <a:ext cx="4047600" cy="62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говорить коротко и уверенно: «Я не хочу» или «Мне это не подходит». Спокойный отказ звучит честно и помогает избежать лишней ссоры.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686775" y="2509985"/>
            <a:ext cx="4047600" cy="2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спокойно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85195"/>
            <a:ext cx="456858" cy="365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85195"/>
            <a:ext cx="456858" cy="36548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64890"/>
            <a:ext cx="456858" cy="4060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подружиться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часто начинается с простого «привет» и улыбки. Когда ребёнок не прячется, а первым здоровается, другим становится легче подойти и начать разговор.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игра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игра помогает быстро найти общую тему. Мяч, настольная игра или строительство башни из кубиков дают повод спросить: «Можно я с вами?»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друзей сближает книга, рисунок или любимая тема для разговора. Когда детям интересно одно и то же, им легче делиться идеями и быть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дружба крепнет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352705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общие игры, помощь на уроке и маленькие поручения. В таких делах дети учатся действовать вместе и доверять друг другу.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30007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замечают друг друга, здороваются и начинают общаться. Пока это только первый шаг, но именно он открывает дорогу к дружбе.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278608" y="1625137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и примирение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случается ссора или ошибка, друзья учатся говорить спокойно, извиняться и прощать. После этого отношения часто становятся ещё крепче.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27730" y="3343826"/>
            <a:ext cx="2816942" cy="906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Надёжная дружба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дети помнят важные события друг друга, радуются успехам и поддерживают в трудный день. Так появляется настоящее доверие.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125" y="1454383"/>
            <a:ext cx="3977700" cy="3068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Секреты дружбы, которые нужно беречь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85945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рассказывать дальше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5945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поделился личной историей, её нельзя пересказывать другим без разрешения. Беречь чужие слова значит показывать уважение и сохранять доверие.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обещание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обещает хранить секрет, важно не забывать это даже в компании. Надёжность в таких мелочах делает дружбу крепче и добрее.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859450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Уметь слушать тихо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59450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важный разговор происходит шёпотом и только для двоих. Нужно слушать внимательно и не подслушивать лишнее, чтобы друг чувствовал себя спокойно.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ошибся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97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остановиться и успокоиться, чтобы не наговорить лишнего. Тогда разговор получится честным и не превратится в новую ссору.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97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спешить сердиться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16800" y="2161475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спокойно сказать, что именно расстроило, и выслушать объяснение друга. Так легче понять причину ошибки и не придумывать обидных догадок.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16800" y="1870251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Обсудить случившееся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97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искренне сожалеет, стоит позволить ему исправить поступок. Это помогает дружбе не сломаться из-за одной неудачи или обидного момента.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97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Дать шанс исправиться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816800" y="3740088"/>
            <a:ext cx="37617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обида отпускает, друзья снова могут играть и разговаривать по-доброму. Прощение не забывает ошибку, но даёт отношениям новый спокойный старт.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4816800" y="3448864"/>
            <a:ext cx="37617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Простить и идти дальше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373137" y="4621425"/>
            <a:ext cx="6563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этой презентации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1092825"/>
            <a:ext cx="6801900" cy="7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три вещи чаще остаются в памяти надолго, потому что они показывают заботу лучше любого большого подарка.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1982628"/>
            <a:ext cx="6801900" cy="101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900" dirty="0"/>
          </a:p>
        </p:txBody>
      </p:sp>
      <p:sp>
        <p:nvSpPr>
          <p:cNvPr id="9" name="Text 4"/>
          <p:cNvSpPr txBox="1"/>
          <p:nvPr/>
        </p:nvSpPr>
        <p:spPr>
          <a:xfrm>
            <a:off x="373125" y="3113703"/>
            <a:ext cx="4946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помощь, честность и тёплые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— это добрые дела каждый день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нужны не только для игр. Они учат слушать, делиться, мириться и радоваться успехам друг друга. Там, где есть уважение и доверие, дружба становится по-настоящему крепкой.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2026-05-25T19:41:39Z</dcterms:created>
  <dcterms:modified xsi:type="dcterms:W3CDTF">2026-05-25T19:41:39Z</dcterms:modified>
</cp:coreProperties>
</file>