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близкие люди рядом с нами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дом, где любят, помогают и всегда ждут.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семье на уроке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нас первым правилам жизни: быть вежливыми, помогать, слушать других и чувствовать себя в безопасности. Дома ребёнок видит заботу каждый день и понимает, как важны добрые поступки и слова. Это очень нужная тема для каждого первоклассника.
</a:t>
            </a:r>
            <a:endParaRPr lang="en-US" sz="94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семью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семье живут мама, папа и дети. Рядом могут быть бабушки и дедушки, а также братья и сёстры, которые делают дом шумным и весёлым.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семье рядом бывают тёти, дяди и двоюродные родственники. Они тоже остаются близкими людьми, даже если живут не вместе и видятся не каждый день.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разного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может быть очень большой или совсем небольшой. Главное не количество людей, а любовь, забота, помощь и ощущение, что дома тебя понимают.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создаёт для ребёнка чувство родного места. Когда рядом близкие люди, легче радоваться, учиться новому и спокойно встречать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всем уютно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доме создают самые простые вещи: чистый стол, любимая кружка, семейные фотографии и мягкий свет. Из таких мелочей складывается хорошее настроение.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становится приятнее, если семья собирается вместе за ужином, читает книгу или просто делится новостями. Тогда даже обычный день запоминается.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родные здороваются, улыбаются и говорят друг другу приятные слова, дом кажется особенно тёплым. Даже короткое «спасибо» делает общение светлее.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помогают людям чувствовать себя ближе. Игра, разговор или чтение сказки — это не только отдых, но и маленький семейный праздник.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уютном доме никто не спешит ссориться. Здесь стараются слушать друг друга, помогать и беречь спокойствие, чтобы всем было хорошо и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взрослые и дети в семье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отвечают за дом, работу, здоровье и безопасность семьи. Они готовят, следят за порядком и помогают детям расти в спокойной обстановке.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помощь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в школе, стараются быть аккуратными и помогают по силам. Они убирают игрушки, складывают вещи и помнят вежливые слова.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делает свою часть работы, дома становится легче и дружнее. Совместные дела учат ответственности и показывают, что помощь очень важна.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и дети стараются не лениться и уважать друг друга, в семье меньше суеты и больше порядка. А значит, и настроение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дружная семья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отношения людей становятся близкими и крепкими.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47569" y="1768975"/>
            <a:ext cx="164813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обед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собирается за общим столом, появляется время поговорить, поделиться новостями и просто побыть рядом. Такой обед помогает всем чувствовать себя частью одного дружного дома.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 или семейный рассказ делают вечер спокойным и тёплым. Ребёнок слушает, отдыхает и чувствует, что рядом есть заботливые взрослые.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 прогулку по выходным помогает семье провести время без спешки. Можно подышать свежим воздухом, поиграть и увидеть, как приятно быть вместе.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на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сохраняют важные моменты: праздники, поездки и обычные добрые дни. Потом на них приятно смотреть и вспоминать, как все улыбались.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традиция, например чай после школы или перед сном, создаёт чувство уюта. Ребёнок знает: дома его ждут и рады видеть.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работают взрослые в семье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семье могут быть врачами, учителями, поварами, строителями, водителями или продавцами. У каждого дела есть своя польза для людей.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каждый день замечает, как взрослые работают: кто-то идёт на смену, кто-то готовит ужин, кто-то чинит вещи или помогает другим учиться.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профессия нужна не только одному человеку, но и многим другим. Благодаря труду взрослых в доме есть порядок, еда, знания и безопасность.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труд взрослых, он учится уважать работу и понимать, что любое полезное дело важно. Это помогает вырасти ответственным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родные заботятся друг о друге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часто начинается с простых дел: налить чай, подать воду, помочь застегнуть куртку или укрыть одеялом. Такие мелочи делают день легче.
</a:t>
            </a:r>
            <a:endParaRPr lang="en-US" sz="937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помогают собрать портфель, сложить одежду и не забыть нужные вещи. Когда всё готово заранее, утро проходит спокойнее и веселее.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настроению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не нужна вещь, а нужен добрый разговор. В семье умеют выслушать, поддержать и заметить, когда кто-то устал или огорчён.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слово, улыбка и доброе пожелание тоже забота. Они поднимают настроение и помогают почувствовать, что рядом есть любящие люди.
</a:t>
            </a:r>
            <a:endParaRPr lang="en-US" sz="917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забота видит, что помощь нужна ещё до слов. Если родные помогают вовремя, в доме становится спокойнее, а всем — немного легче.
</a:t>
            </a:r>
            <a:endParaRPr lang="en-US" sz="9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 в семье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 умения слушать. Когда человек не перебивает другого, он показывает, что мнение собеседника важно и заслуживает внимания.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Благодарить и извиняться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«извини» делают общение добрее. Они помогают исправить ошибку и показать, что человек ценит помощь и уважает близких.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слова помогают избежать ссоры и лучше понять друг друга. В семье важно не кричать, а объяснять свои мысли тихо и ясно.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вещам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и в поступках. Если аккуратно обращаться с чужими вещами, не брать без спроса и всё возвращать на место, дома будет порядок.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добрым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устал, расстроен или грустит, особенно нужны добрые слова. Они помогают человеку не чувствовать себя одиноким и снова улыбнуться.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в семье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фотоальбом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достаёт альбом, и на столе будто открывается маленькая история семьи. На старых фотографиях видно, какими были мама и папа в детстве, какие были дома, праздники и игрушки. Ребёнок слушает и узнаёт, откуда начинается его род.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Вязание и добрые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рассказывает, как в доме всегда нужны терпение и умение помогать. Бабушка вяжет тёплые носки, а рядом лежат клубки ниток и чашка чая. Такие минуты показывают, что забота может быть очень тихой, но по-настоящему важной.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Внук садится рядом и слушает, как взрослые читают любимую книгу или вспоминают семейные истории. В этом разговоре есть тепло, улыбки и немного волшебства. Так дети понимают, что память о семье хранится в словах, вещах и сердцах.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сказках, книгах и песнях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семья помогает герою стать смелее и мудрее. Родные поддерживают, учат отличать добро от зла и радуются, когда всё заканчивается хорошо.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часто встречаются заботливые родители, дружные братья и сёстры, мудрые бабушки. Такие истории показывают, как важны внимание, помощь и взаимное уважение.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доме и близких звучат тепло, любовь и благодарность. Их приятно слушать, потому что они напоминают: рядом есть люди, которые всегда поддержат.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 после ссоры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обида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рассердился, устал или не понял другого человека. В такой момент лучше остановиться и не говорить лишних резких слов.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успокаиваются, можно тихо объяснить, что произошло. Важно слушать друг друга до конца и не перебивать.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примирение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Извинение, тёплые слова и просьба о помощи помогают снять обиду. Иногда достаточно просто обнять и сказать: «Давай начнём сначала».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примирения семья возвращается к обычным делам. Обиды не задерживаются надолго, а дом снова становится тёплым и спокойным.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рождения на столе появляются торт, свечи и красивые открытки. Родные улыбаются, вспоминают весёлые случаи и говорят тёплые пожелания. Праздник получается шумным, радостным и очень домашним, как будто в комнате поселилось маленькое солнце.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ставят ёлку, развешивают шары и готовят подарки, начинается настоящее ожидание чуда. Все вместе украшают комнату, слушают музыку и фотографируются. Такой вечер запоминается надолго, потому что рядом самые близкие люди.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юбилей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юбилее за одним столом собираются сразу несколько поколений. Звучат поздравления, добрые истории и смех, а на фотографиях остаются счастливые лица. Это день, когда особенно ясно видно, как крепко родных связывают память и любовь.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собирают семью вместе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добрый семейный день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дня в семье, где люди проводят время вместе и поддерживают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969" y="3230225"/>
            <a:ext cx="164813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570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509540"/>
            <a:ext cx="252900" cy="20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бывают разными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семье рядом могут жить родители, дети, бабушки и дедушки. В доме много голосов, дел и тёплых разговоров, а скучать почти некогда.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и братья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 сёстры учатся делиться, играть и помогать друг другу. Иногда они спорят, но чаще всё же умеют мириться и быть друзьями.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семья тоже бывает очень дружной. Даже если в ней всего два или три человека, в доме могут жить забота, порядок и много любви.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семей разный уклад и свои привычки, но главное у них общее. Это любовь, забота, доверие и чувство, что ты нужен.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 одним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ребёнка воспитывает один взрослый. Это тоже семья, если рядом есть внимание, помощь и безопасность, а дома звучат добрые слова и поддержка.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крепкой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родные доверяют друг другу, в доме легче говорить честно и спокойно. Тогда даже трудный разговор не пугает, а помогает понять и поддержать.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благодарность и умение слушать делают общение добрым. Если никто не перебивает и не обижает, в семье сразу становится теплее.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прогулка, помощь по дому или игра после уроков объединяют семью. Общие дела напоминают, что рядом не просто люди, а настоящая команда.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кто-то устал или ошибся, и тогда особенно нужны терпение и доброта. Семья крепнет, когда родные не сердятся долго и умеют помогать друг другу.
</a:t>
            </a:r>
            <a:endParaRPr lang="en-US" sz="10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606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семье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должен открывать дверь незнакомым людям. Если кто-то звонит, нужно сразу позвать взрослого и спокойно подождать рядом.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уходить 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уходить далеко без взрослых, даже если очень хочется. На улице и во дворе ребёнка всегда должен сопровождать кто-то из близких.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электроприборами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 и горячие приборы требуют внимания. Детям нельзя трогать их без разрешения взрослых, чтобы дома было безопасно.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номера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телефоны мамы, папы или других близких взрослых. Если случится неожиданность, ребёнок сможет быстро попросить помощь.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сообщать о тревоге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кажется опасным, нужно немедленно рассказать взрослым. Лучше лишний раз позвать на помощь, чем смело идти в неизвестность.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помощь семье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ребёнок может быстро собрать машинки, кубики и куклы. Когда вещи лежат на своих местах, в комнате становится просторнее и уютнее.
</a:t>
            </a:r>
            <a:endParaRPr lang="en-US" sz="971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Накрыть на 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помочь поставить тарелки, ложки и салфетки. Такое дело несложное, но очень нужное: обед сразу становится дружнее.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любят заботу, как и люди. Если аккуратно полить цветы, дом станет ещё красивее, а ребёнок почувствует себя настоящим помощником.
</a:t>
            </a:r>
            <a:endParaRPr lang="en-US" sz="971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повесить куртку или сложить свитер — тоже важная помощь. Вещи не мнутся, а взрослым становится чуть легче.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помощь — это не только дело, но и доброе слово. Спасибо, пожалуйста, поздравление или улыбка тоже делают семью теплее.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любовь, которая всегда рядом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добру, вежливости и заботе. Здесь радуются успехам, поддерживают в трудный день и делают обычные моменты тёплыми, как домашний чай после прогулки.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2026-05-25T17:09:43Z</dcterms:created>
  <dcterms:modified xsi:type="dcterms:W3CDTF">2026-05-25T17:09:43Z</dcterms:modified>
</cp:coreProperties>
</file>