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Заглянем внутрь Земли и узнаем, как она устроена.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Земле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самому центру Земли не добраться, поэтому учёные собирают подсказки: изучают землетрясения, вулканы и камни. Так они понимают, что под нашими ногами скрыты разные слои с разными свойствами.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самая верхняя оболочка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тонкий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покрывает Землю снаружи и является её самым тонким слоем. Именно на ней находятся моря, материки, города, леса и дороги, по которым мы ходим каждый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состоит из твёрдых горных пород. Он достаточно прочный, чтобы удерживать сушу и дно океанов, хотя в некоторых местах может трескаться и медленно двигаться.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твёрдой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верхней частью мантии кора образует твёрдую оболочку Земли. Учёные называют её литосферой — именно она разделена на большие плиты.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толщина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океанами кора обычно тоньше, а под материками — толще. Из-за этого земная поверхность в разных местах устроена не одинаково, как разнослойный пирог.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 океаническая кора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под сушей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образует основу материков. Она обычно толще и прочнее, поэтому на ней стоят горы, равнины и большие участки суши, где живут люди.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под океаном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лежит под морями и океанами. Она тоньше материковой и составляет дно океана, по которому, конечно, не прогуляешься без подводной лодки.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толщина коры влияет на строение земной поверхности. Там, где кора толще, суша поднимается выше, а более тонкая океаническая кора образует глубокие впадины.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показать Землю в разрезе, различие станет заметным сразу. На одном участке будет широкая материковая кора, а на другом — более тонкая океаническая.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— самый большой слой Земли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начинается сразу под земной корой и уходит очень глубоко вниз. Она занимает почти всю середину планеты и намного больше всех остальных слоёв вместе взятых.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огромной глубины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тянется примерно до 2900 километров. Представить такую глубину трудно, но это словно очень длинный путь вниз, куда не достаёт ни одна шахта.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верхней части мантии вещество твёрдое, но способно очень медленно течь и смещаться. Это движение не видно глазу, зато оно влияет на всю Землю.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плит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движения в мантии помогают литосферным плитам перемещаться. Поэтому земная поверхность не стоит на месте, а понемногу меняется, пусть и очень-очень медленно.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земных плит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тепло и движение вещества мантии влияют на литосферные плиты.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на границах плит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плита уходит под другую, на дне океана могут появляться очень глубокие желоба. Это похоже на длинную складку, только под водой.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желоба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плиты сильно сжимаются, горные породы смещаются и поднимаются вверх. Так образуются огромные горные системы, такие как Гималаи.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столкновения плит из глубин может подниматься магма. Поэтому рядом с границами плит часто возникают вулканы, которые напоминают о горячем сердце Земли.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вулканов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в самом центре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Земли скрыто ядро, которое состоит главным образом из железа и никеля. Оно разделено на внешнюю жидкую часть и внутреннюю твёрдую. Такое соседство удивляет: жар огромный, а внутренний слой всё равно остаётся твёрдым.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Жидкий пояс вокруг центра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ядро похоже на горячий металлический океан. Его движение очень важно для нашей планеты. Именно здесь рождается магнитное поле Земли, которое потом действует далеко за пределами поверхности.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сердце планеты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ядро находится ещё глубже и остаётся твёрдым, хотя там очень жарко. Оно словно крепкое металлическое ядрышко внутри огромного шара, спрятанное от наших глаз на колоссальной глубине.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Земли: внутреннее и внешнее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5000–6000 °C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такая температура сохраняется в глубинах Земли и поддерживает её внутреннее тепло.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жар помогает объяснить, почему внутри планеты всё ещё идут медленные процессы, а не наступает полная «заморозка».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о внутреннем строении Земли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334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— невидимая защита Земли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ориентироваться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 помогает компасу показывать направление. Благодаря этому люди могут находить дорогу, даже если вокруг нет привычных ориентиров.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в недрах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возникает из-за движения жидкого железа во внешнем ядре. Выходит, глубоко внутри Земли есть свой большой природный «генератор».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планету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поле ослабляет действие части солнечного ветра. Оно работает как невидимый щит и помогает сохранить условия, пригодные для жизни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открывает секреты напрямую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центра планеты добраться почти невозможно, поэтому учёные ищут подсказки вокруг нас. Они наблюдают, как землетрясения посылают через Землю невидимые волны. По их поведению можно представить, что скрыто под поверхностью.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на пути волн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 проходят через кору, мантию и ядро по-разному. Одни участки замедляют их, другие пропускают почти без помех. На схеме такие волны удобно показать как линии, которые меняют направление и скорость.
</a:t>
            </a:r>
            <a:endParaRPr lang="en-US" sz="1325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недрах Земли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 как подсказка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Земли возникает толчок, и от него расходятся сейсмические волны. Они несут учёным важную информацию о недрах.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слоёв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волны меняют скорость или исчезают, учёные находят границы слоёв. Так удалось понять, что внешнее ядро жидкое, а мантия очень толстая.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П- и S-волны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P-волны проходят почти везде, а S-волны не могут идти через жидкость. Это уже подсказывает, где внутри твёрдо, а где нет.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Огненное дыхание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может выбрасывать раскалённую магму, газы и пепел. Это похоже на очень сердитый чайник, только гораздо мощнее и опаснее.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выходит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источники и гейзеры показывают, что в глубинах Земли ещё много тепла. Вода нагревается под землёй и вырывается наружу паром или струёй.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движения плит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явления часто встречаются там, где земные плиты расходятся или сталкиваются. Значит, внутри планеты всё время идёт медленная, но заметная работа.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горячие источники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 земной коре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 природный газ помогают получать тепло и энергию. Без них было бы намного труднее обогревать дома и запускать многие машины.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для металлов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и медные руды нужны для получения металлов. Из них делают детали машин, провода, инструменты и много других полезных вещей.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другие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земной коре есть и соль, и другие важные вещества. Они используются в быту, в промышленности и помогают человеку в повседневной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появились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богатства образовались очень давно: из остатков живых организмов, осадков или расплавленной магмы. Природа собирала их долго и терпеливо.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горные породы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начинает путь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Магматическая порода рождается из остывшей магмы. Затем ветер, вода и время понемногу разрушают её, словно терпеливый скульптор, который работает очень медленно. На схеме этот путь можно показать как первый круг превращений.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после глубинных изменений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могут уплотняться и становиться осадочными породами. А если порода попадает под сильное давление и нагрев, она превращается в метаморфическую. Так природа будто перешёптывается с камнем и меняет его облик.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медленно остывает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9190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из глубины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остывает быстро, потому что внутри очень много тепла. Оно сохранилось с момента образования планеты и до сих пор выходит наружу очень медленно.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97404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мантии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внутреннего жара вещество мантии движется, хотя и очень медленно. Эти невидимые потоки помогают земным плитам смещаться, словно гигантские ледяные льдины.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465617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Земля кажется спокойной, но в глубине она ещё полна энергии. Поэтому вулканы, горы и плиты продолжают менять её облик, не спеша, но упрямо.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землетрясении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накапливается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породах долго накапливается напряжение. Потом оно резко освобождается, и Земля начинает дрожать, как будто кто-то слегка встряхнул огромный ковёр.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расходятся во все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места толчка идут колебания, похожие на круги на воде. Именно они вызывают ощущение тряски и помогают учёным изучать строение Земли.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особенно подвижны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сильные землетрясения случаются там, где плиты трутся, ломаются и смещаются. Такие места особенно неспокойны, словно Земля там никогда не сидит смирно.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поверхности к центру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разрезать Землю, сначала мы увидим тонкую кору. Ниже лежит огромная мантия, а ещё глубже — ядро. Такой рисунок помогает легко запомнить порядок слоёв.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не запутаться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каждый слой удобно показать своим цветом и подписать отдельно. Тогда сразу видно, где находится твёрдая оболочка, где горячие глубины и где скрыт металлический центр.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 Земли: порядок слоёв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строение Земли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опасные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недрах помогает объяснять вулканы, землетрясения и движение гор. Так учёные лучше понимают, где Земля может напомнить о себе громко и неожиданно.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как устроены слои Земли, проще находить полезные ископаемые. Это важно для добычи топлива, металлов и других нужных человеку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внутреннего строения Земли помогает предупреждать опасности и готовиться к ним. Чем больше знаний, тем спокойнее и безопаснее становится жизнь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нашу планету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Земли рассказывают о её прошлом и настоящем. Эти сведения помогают увидеть, как удивительно и сложно устроен наш большой природный дом.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Земле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Земли есть кора, мантия и ядро, и каждый слой по-своему важен. Именно поэтому наша планета умеет удивлять: она и дрожит, и греется, и меняется, не прекращая работу.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2026-05-26T03:05:28Z</dcterms:created>
  <dcterms:modified xsi:type="dcterms:W3CDTF">2026-05-26T03:05:28Z</dcterms:modified>
</cp:coreProperties>
</file>