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Разнообразие живого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объединяет множество уникальных организмов и экосистем.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биологического разнообразия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живых организмов помогает понять структуру окружающего мира, поддерживать природу и использовать её ресурсы разумно.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живой природы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организмы с развитием тканей и органов, активные в поисках пищи и среды обитания.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без ядра, выполняющие важные функции в почве и организме человека.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 фотосинтезом, создающие органическое вещество и насыщающие воздух кислородом.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питающиеся органикой, играющие роль в разложении и круговороте веществ.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одноклеточные, обитающие в воде и на влажных местах, первые на эволюционной лестнице.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царств живой природы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легко узнаваема благодаря белой коре и тонким ветвям. Это дерево важно для экосистемы и человека — его древесина и сок широко используются.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символ русской природы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одноклеточный организм с амёбоидным движением. Она способна изменять форму, захватывать пищу и выживать в различных водных средах.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необычный представитель протистов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крупный хищник саванн, символ силы и мастерства охоты. Его социальная структура основана на прайде, где самцы и самки выполняют разные роли.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царь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видов в царствах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известных видов составляют животные, что отражает их экологическое разнообразие.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подчёркивает важность животных в поддержании биологических процессов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стратегии живых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способны самостоятельно создавать пищу, преобразуя солнечную энергию в органические вещества с помощью фотосинтеза.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питательные вещества из других организмов, включая животных, растения и грибы, обеспечивая пищевые цепи.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питания отражает экологическую роль вида и влияет на взаимодействия внутри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живых организмов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 и растения адаптированы к условиям суши и изменчивым климатическим факторам.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среда служит домом для птиц и летающих насекомых, обеспечивая мобильность и миграции.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обитатели приспособлены к жизни в пресной и морской воде, включая рыбы и водоросли.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условий обитания способствует высокой вариативности видов и экологическим нишам.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1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живых организмов
</a:t>
            </a:r>
            <a:endParaRPr lang="en-US" sz="281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усложнения жизни на Земле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окружающей среде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накапливают воду в горбах, что помогает им выживать в условиях пустыни с ограниченным доступом к воде.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дышат как легкими, так и кожей, что позволяет им легко переходить между водной и наземной средой.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колючки вместо листьев, что уменьшает испарение и сохраняет влагу в жарком и сухом климате.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клеточных особенностей царств живой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клеточного строения отражают разнообразие и функции организмов в природе.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 и органелл, таких как хлоропласты, отличает растения от других царств, подчеркивая их уникальные функции.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животные, нуждающиеся в защите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один из самых крупных и редких хищников России. Его численность сократилась из-за браконьерства и потери среды обитания. Сегодня ведутся программы по сохранению и охране этой уникальной кошки.
</a:t>
            </a:r>
            <a:endParaRPr lang="en-US" sz="1189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выживания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высоких горах Центральной Азии и отличается редкостью и скрытностью. Его популяция уменьшилась из-за браконьерства и уменьшения добычи. Охрана среды и запрет охоты помогают поддерживать численность вида.
</a:t>
            </a:r>
            <a:endParaRPr lang="en-US" sz="1103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— призрак гор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 находится на грани исчезновения из-за охоты и изменения среды. Эти мощные животные играют ключевую роль в экосистемах саванны. Усилия по созданию заповедников помогают предотвратить их вымирание.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 — гигант африканских равнин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живой мир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природные ландшафты, вырубая леса и осваивая новые территории для жилья и сельского хозяйства.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загрязнение воздуха и воды из-за промышленных предприятий, что угрожает растениям и животным.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 и дорог разрушает места обитания многих видов, снижая биоразнообразие.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ведётся работа по искусственному разведению редких животных для их возвращения в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роли и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органическое вещество с помощью фотосинтеза, поддерживая жизнь на Земле.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растения в пищу, медицине, а также для получения бумаги, топлива и других полезных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группы и 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Позвоночные, такие как рыбы и млекопитающие, имеют внутренний скелет и развитые органы чувств для сложного поведения.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способствуют распространению семян, опыляют растения и поддерживают природное равновесие.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Беспозвоночные, включая насекомых и моллюсков, отличаются разнообразием и численностью, играя важные роли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пример экологических связей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постепенно переходит от растений к хищникам через несколько уровней питания, уменьшаясь с каждым звеном.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показывает, что энергия теряется при переходе от одного организма к другому, что ограничивает длину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значение грибов в природе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быстро распадают мёртвую органику. Их деятельность важна для возвращения питательных веществ в экосистему и очищения среды.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— природные разлагатели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растут на деревьях и помогают разлагать повреждённую древесину. Они играют роль природных санитаров леса, способствуя его обновлению.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— защитники деревьев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 часто встречаются в лесах и садах. Они разлагают органические вещества, способствуя питанию почвы и поддержанию жизни растений вокруг.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Шампиньоны — известные лесные грибы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роль и примеры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участвуют в производстве йогурта и кефира, делая пищу полезной и безопасной.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обогащают почву азотом, что способствует росту и развитию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болезни, но большинство важны для разложения органики и поддержания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протистов: разнообразие и функции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двигается с помощью ложноножек и обитает в пресных водах. Она питается бактериями, играя роль в пищевой цепи микросреды.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мастер передвижения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живут в водоёмах и очищают воду, поглощая микрочастицы и бактерии, поддерживая экологический баланс.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фильтр воды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обладает хлоропластами и фотосинтезирует, но может и питаться, поглощая органику. Эта особенность делает её уникальным организмом.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— сочетание растений 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многообразия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позволяет сохранить естественные места обитания животных и растений.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реинтродукция редких видов помогают вернуть исчезающие популяции и поддержать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охоту и рыболовство вместе с экологическим образованием повышают ответственность людей за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разнообразии живого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многообразия живых организмов помогает ценить природу и принимать меры по её сохранению для будущих поколений.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2026-05-08T10:42:47Z</dcterms:created>
  <dcterms:modified xsi:type="dcterms:W3CDTF">2026-05-08T10:42:47Z</dcterms:modified>
</cp:coreProperties>
</file>