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цитологии и клеточной регуляции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Цитология изучает клетки, ключ к жизни и адаптации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исследовании клеток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клеточные наблюдения сделал Роберт Гук в XVII веке. Клеточная теория сформировала основы биологии, а современные методы раскрывают молекулярные тайны клетки.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– структурная и функциональная единица жизни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всех живых организмов, обеспечивающая обмен веществ, рост и размножение, кроме вирусов, которые не обладают клеточной структурой.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функционируют самостоятельно, тогда как многоклеточные обладают специализированными клетками для разных функций и упорядоченной жизнедеятельностью.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реагируют на внешние раздражители, поддерживают метаболизм и обеспечивают передачу наследственной информации для жизнедеятельности всего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клетки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ядра и цитоплазмы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содержит ДНК и управляет активностью клетки. Цитоплазма поддерживает расположение органоидов, таких как митохондрии и рибосомы, обеспечивая жизненные процессы.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и её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отделяет внутреннее содержимое от внешней среды, регулируя обмен веществ и передачу сигнала, что важно для выживания клетки.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клеточной мембраны в регуляции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селективно пропускает необходимые вещества внутрь и выводит продукты обмена, обеспечивая гомеостаз клетки.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белки на мембране служат рецепторами, воспринимая внешние сигналы и передавая их внутрь клетки.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молекулы проходят через мембрану, влияя на процессы роста, деления и адаптации клетки к изменениям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45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00" y="2139982"/>
            <a:ext cx="4020300" cy="8637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25" y="3037782"/>
            <a:ext cx="4020300" cy="8637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3625" y="3935582"/>
            <a:ext cx="4020300" cy="8637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и их функции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энергетические станции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генерируют энергию в виде АТФ, необходимую для работы клетки, осуществляя процессы клеточного дыхания и обмена веществ.
</a:t>
            </a:r>
            <a:endParaRPr lang="en-US" sz="1091" dirty="0"/>
          </a:p>
        </p:txBody>
      </p:sp>
      <p:sp>
        <p:nvSpPr>
          <p:cNvPr id="13" name="Text 3"/>
          <p:cNvSpPr txBox="1"/>
          <p:nvPr/>
        </p:nvSpPr>
        <p:spPr>
          <a:xfrm>
            <a:off x="406300" y="2240627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— фабрики белка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синтезируют белки, необходимые для работы и структурной поддержки клетки, используя информацию из ДНК.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06311" y="313842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— упаковка и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модифицирует и сортирует молекулы, подготавливая их к транспортировке внутри или за пределы клетки.
</a:t>
            </a:r>
            <a:endParaRPr lang="en-US" sz="1242" dirty="0"/>
          </a:p>
        </p:txBody>
      </p:sp>
      <p:sp>
        <p:nvSpPr>
          <p:cNvPr id="15" name="Text 5"/>
          <p:cNvSpPr txBox="1"/>
          <p:nvPr/>
        </p:nvSpPr>
        <p:spPr>
          <a:xfrm>
            <a:off x="406311" y="403622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— переработчики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содержат ферменты, разрушающие ненужные или повреждённые компоненты, поддерживая очистку и обновление клетки.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клеток животных и растений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структурные отличия между животными и растительными клетками, влияющие на их функции и питание.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обусловливают особенности метаболизма и адаптации у разных организмов.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9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регуляции в клетке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ускоряют химические реакции, обеспечивая эффективный обмен веществ и поддержание жизненных функций клетки.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передают сообщения между клетками, координируя их деятельность в пределах всего организма.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молекулы внутри клетки обеспечивают быструю реакцию на изменения среды, регулируя активность белков и генов.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активности генов позволяет клетке адаптироваться, изменяя производство необходимых белков в ответ на внешние и внутренние сигналы.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основных процессов обмена в клетке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обеспечивает максимальную скорость обменных процессов, при отклонениях происходит замедление или остановка.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колебания влияют на жизнеспособность, важны для адаптации и функционирования организма.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молекулярной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молекулы и их роль в регуляции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и нейромедиаторы связываются с рецепторами на мембране, инициируя специфические клеточные реакции для поддержания баланса.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инсулин, регулирующий уровень глюкозы за счёт активации клеток печени и мышц для утилизации энергии.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кальция играют роль вторичных посредников, влияя на процессы деления, миграции и программируемой клеточной смерти.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передачи сигнала в клетке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 — восприятие сигнала: лиганд связывается с рецептором на клеточной мембране, что запускает передачу информации внутрь клетки и активирует внутренние процессы.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этапе реализации клетка изменяет активность ферментов, транспорт веществ или экспрессию генов, обеспечивая адекватный ответ на внешний стимул.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происходит трансдукция сигнала, когда активируются вторичные посредники, такие как циклический аденозинмонофосфат (цАМФ), усиливая или передавая сигнал дальше.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Последним этапом является обратная связь, которая регулирует интенсивность ответа и завершает сигнальный процесс, предотвращая избыточную активацию клеточных функций.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передачи клеточного сигнала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биология клетки, учебник для средней школы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клеточной регуляции: инсулин и глюкоза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реагирует на повышение глюкозы в крови, выделяя инсулин, который связывается с клеточными рецепторами и запускает процессы усвоения сахара.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приводит к превращению глюкозы в гликоген в печени, снижая уровень сахара. Нарушение данного механизма вызывает различные формы диабета, требующие медицинского контроля.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регуляция процессов в клетке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регуляция определяется специфическим включением и выключением генов в ответ на сигналы, обеспечивая адаптацию функций клетки к изменяющимся условиям.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регуляторные участки ДНК, такие как промоторы и энхансеры, которые контролируют уровень и время экспрессии конкретных генов.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механизм позволяет клеткам точно синтезировать нужные белки и ферменты в нужный момент для поддержания жизнедеятельности и развития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64309"/>
            <a:ext cx="3856200" cy="129863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регуляции экспрессии генов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механизмы регуляции на примерах у бактерий и многоклеточных организмов, показывая разнообразие способов управления генами.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Экспрессия генов адаптируется под внешние условия и внутренние потребности организма, обеспечивая точное регулирование функций.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школьных учебников по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и его контроль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состоит из интерфазы, включающей рост и удвоение ДНК, и митоза — процесса деления клетки на две дочерние.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контроля составляют циклины — белки, регулирующие последовательность фаз и обеспечивающие правильность переходов между ними.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контрольные точки проверяют полноту репликации ДНК и корректность деления, предотвращая развитие ошибок в клетках.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регуляции клеточного цикла могут привести к неконтролируемому росту клеток, развитию опухолей и онкологических заболеваний.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клеточного цикла – диаграмма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длительность каждой фазы и ключевые события, включая места контрольных точек для корректного процесса деления.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точки обеспечивают точное завершение каждой фазы, что важно для предотвращения ошибок и поддержания здоровья клеток.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средней школы, 2023 год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Апоптоз как пример клеточной регуляции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Апоптоз — это запрограммированная клеточная смерть, поддерживающая стабильность тканей и предотвращающая распространение повреждённых клеток.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запускают белки-каспазы, которые активируются при повреждении ДНК или ошибках при делении, обеспечивая аккуратное удаление клетки.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Несоблюдение нормального апоптоза может привести к развитию рака или аутоиммунных заболеваний из-за накопления ненужных клеток.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клеточной регуляции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регуляции клеток помогает создавать лекарства для лечения онкологических и наследственных заболеваний, улучшая здоровье людей.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биотехнологии используют знания о клеточных механизмах для выведения новых сортов растений и производства промышленных ферментов.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клеточной регуляции для жизни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регуляция поддерживает адаптацию и здоровье организма, открывая возможности для прогресса в медицине, биотехнологии и охране окружающей среды.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2026-05-08T05:59:18Z</dcterms:created>
  <dcterms:modified xsi:type="dcterms:W3CDTF">2026-05-08T05:59:18Z</dcterms:modified>
</cp:coreProperties>
</file>