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словосочетаний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Узнайте, как находить словосочетания и определять их вид.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словосочетания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 делают речь точнее и понятнее: помогают уточнять предмет, действие или признак. Эта тема учит грамотно строить предложения и готовит к разбору частей речи и членов предложения.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и зависимое слово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 — это то, от которого можно задать вопрос. Оно несёт основной смысл словосочетания и определяет его строение в предложении.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 уточняет предмет, действие, признак или количество. Оно помогает сделать высказывание более точным: зелёный лист, читать книгу, идти домой.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словосочетании зелёный лист главным словом является лист, а в сочетании читать книгу — читать. Определить главное слово помогает вопрос от одного слова к другому.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3497" y="1175216"/>
            <a:ext cx="605290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словосочетаний по главному слову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словосочетания определяется частью речи главного слова и помогает быстро его распознать.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известно главное слово, вид словосочетания определить легко: глагол, имя или наречие задают свою группу.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5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Глагольные словосочетания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главное в таком сочетании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глагольных словосочетаниях главным словом всегда является глагол. Он обозначает действие, а зависимое слово уточняет, что именно происходит или каким образом.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помогают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сочетания часто отвечают на вопросы что делать? что сделать? как? где? когда? Они особенно удобны в рассказах о событиях и поступках.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помогают узнать тип словосочетания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 зависимому слову подсказывает, как устроено словосочетание и на что нужно обратить внимание.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вопрос, тем быстрее определяется вид словосочетания и главное слово.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школьной темы «Словосочетание»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Именные словосочетания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именных словосочетаниях главным словом бывает существительное, прилагательное или числительное. Они называют предмет, его признак или количество.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Именные словосочетания помогают точнее представить предметы и их свойства. Поэтому они особенно полезны в учебных текстах, сообщениях и описаниях.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 уточняет принадлежность, качество или размер: школьный двор, очень важный, три тетради. Такие сочетания часто встречаются в описаниях.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Наречные словосочетания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наречных словосочетаниях главное слово — наречие. Оно обозначает признак действия или другого признака и задаёт основное значение сочетания.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Наречные словосочетания помогают передать степень, время, место и образ действия. Они часто встречаются там, где важно показать, как именно происходит действие.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 усиливает или уточняет значение: совсем близко, слишком громко, немного позже. Такие сочетания делают описание более точным и выразительным.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вид словосочетания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показывает последовательность действий при разборе словосочетания.
</a:t>
            </a:r>
            <a:endParaRPr lang="en-US" sz="172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300423"/>
            <a:ext cx="440100" cy="3520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72911" y="1429640"/>
            <a:ext cx="403725" cy="461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способа связи слов в словосочетании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 изменяется вместе с главным и подстраивается под него по роду, числу и падежу. Пример: красная тетрадь.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Примыкание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 остаётся неизменяемым и соединяется с главным только по смыслу. Так образуются сочетания: очень быстро, работать тихо.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 требует от зависимого определённого падежа. Форма зависимого слова не совпадает с формой главного: читать книгу.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023777"/>
            <a:ext cx="4814700" cy="21736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согласования, управления и примыкания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чем отличаются три способа связи слов в словосочетании и как по форме зависимого слова определить нужный способ.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зависимого слова — самый надёжный ориентир: изменяемое слово указывает на согласование, падежная зависимость — на управление, неизменяемость — на примыкание.
</a:t>
            </a:r>
            <a:endParaRPr lang="en-US" sz="1498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5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согласование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Красивый цветок на подоконнике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подоконнике стоит красивый цветок, и оба слова словно подходят друг к другу по форме. Если изменить существительное, прилагательное тоже подстроится: красивого цветка, красивому цветку. Так в речи создаётся точное описание предмета.
</a:t>
            </a:r>
            <a:endParaRPr lang="en-US" sz="833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друзья спешат на праздник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мои показывает, что речь идёт именно о друзьях говорящего. Оно меняется вместе с существительным: мои друзья, моих друзей, моим друзьям. Такое согласование часто встречается в повседневных рассказах и сообщениях.
</a:t>
            </a:r>
            <a:endParaRPr lang="en-US" sz="858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урок начинается вовремя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Порядковое числительное третий тоже согласуется с существительным урок по роду, числу и падежу. Поэтому мы говорим: третий урок, третьего урока, к третьему уроку. Благодаря этому выражение звучит грамотно и точно.
</a:t>
            </a:r>
            <a:endParaRPr lang="en-US" sz="87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на примерах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управлении главное слово задаёт форму зависимого слова. В сочетании читать книгу глагол требует винительного падежа, поэтому зависимое слово отвечает на вопрос что?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сочетаниях заботиться о брате и идти к школе главное слово тоже «управляет» падежом зависимого слова. Форма зависит от смысла, а не от совпадения слов.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помогает строить точные фразы в речи и письме. Оно особенно часто встречается рядом с глаголами, поэтому важно уметь задавать правильный вопрос от главного слова.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Примыкание на примерах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примыкании зависимое слово не изменяется и соединяется с главным только по смыслу. Так устроены сочетания очень интересно и почти рядом.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примыкание встречается с неопределённой формой глагола и деепричастием. В таких сочетаниях важно не окончание, а смысловая связь слов.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 связываются наречия: работать быстро, говорить тихо, приехать поздно. Они уточняют, как, когда или насколько совершается действие.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разные способы связи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распределение способов связи в типичных школьных примерах: описание предметов, действия и уточнение признаков действия.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особенно заметно в описаниях, управление — при обозначении действий и объектов, а примыкание — при уточнении признаков действия.
</a:t>
            </a:r>
            <a:endParaRPr lang="en-US" sz="1547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примеров из учебного материала по теме «Словосочетание»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Нераспространённые и распространённые словосочетания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Нераспространённое словосочетание состоит только из главного и одного зависимого слова, например: читать книгу. Оно передаёт основную связь без дополнительных уточнений.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слова могут уточнять время, место, признак или способ действия. Поэтому распространённые словосочетания особенно полезны в описаниях и рассказах.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Распространённое словосочетание включает несколько зависимых слов: быстро читать интересную книгу в библиотеке. Оно делает смысл более точным и подробным.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зависимых слов, тем полнее сообщение. Но важно не перегружать фразу: в хорошем тексте уточнения должны помогать пониманию, а не мешать ему.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словосочетания делают речь точнее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 помогают называть предметы и действия точнее: не просто вечер, а тихий вечер; не просто слушать, а внимательно слушать. Благодаря этому речь становится выразительнее и яснее.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словосочетания несут важную смысловую нагрузку: они передают оттенки признаков, отношений и действий. Без них высказывание звучало бы беднее и менее убедительно.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словосочетания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точно определить вид словосочетания и способ связи слов.
</a:t>
            </a:r>
            <a:endParaRPr lang="en-US" sz="151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словосочетаний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принимать за словосочетание подлежащее и сказуемое. Это уже основа предложения, а не словосочетание, поэтому важно проверять грамматическую связь.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не задавать вопрос от главного слова. Проверка вопросом и формой слова помогает быстро заметить неточность и исправить разбор.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смешивать управление и примыкание. При управлении зависимое слово изменяется, а при примыкании остаётся неизменяемым, и это нужно обязательно учитывать.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неверно находить главное слово. Если перепутать главное и зависимое, нельзя правильно определить ни вид словосочетания, ни способ связи.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урока: что нужно запомнить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строится из главного и зависимого слова, а его вид и способ связи можно определить по вопросу и форме зависимого слова. Это основа грамотного разбора.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2026-05-22T16:39:56Z</dcterms:created>
  <dcterms:modified xsi:type="dcterms:W3CDTF">2026-05-22T16:39:56Z</dcterms:modified>
</cp:coreProperties>
</file>