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hold: 4 выражения для урока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выражения с hold, которые легко перепутать без контекста.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 hold даёт разные phrasal verbs, и каждое выражение меняет смысл предложения. На уроке важно научиться различать их в диалогах, текстах и переводе, чтобы не потерять значение сказанного.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hold в 8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выражений hold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значения, перевода и типичной ситуации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 задаёт не только hold, но и маленькое слово рядом с ним.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phrasal verbs с hold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on: значение и употребление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142375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подождать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часто звучит как короткая и вежливая просьба подождать несколько секунд. Так говорят дома, в школе, по телефону и в обычном разговоре.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2903404"/>
            <a:ext cx="5448000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трудный момент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значении hold on передаёт поддержку: «держись». Это выражение помогает ободрить человека, когда ему трудно, и звучит очень естественно в живой речи.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в коротких диалогах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Hold on, I’m coming и Hold on a minute, please показывают короткую паузу без долгого ожидания. Это типичный способ выиграть несколько секунд.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Hold on while I check говорящий просит немного подождать, пока он что-то уточняет. Такой вариант часто встречается в школе, магазине и по телефону.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выражения хорошо подходят изображения с телефоном, дверью или человеком у стойки. Визуальный образ помогает запомнить именно краткую паузу, а не длительное ожидание.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встречается hold on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выражение звучит в бытовом общении и помогает быстро остановить разговор на секунду.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hold on связано с краткой паузой, а не с долгим ожиданием.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типичным ситуациям употребления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to: удерживать предметы и мысли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to используют, когда нужно крепко держать что-то физическое: поручень, билет, рюкзак или другой предмет. Смысл здесь — не отпустить и не потерять.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Идея или 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 же конструкция подходит для нематериальных вещей: hold on to hope, memories or an idea. Тогда выражение означает беречь что-то важное и сохранять это в памяти.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Что добавляет to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to показывает направленное удержание. Именно он помогает понять, что речь идёт не о паузе, а о цепком, внимательном сохранении чего-то ценного.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to в примерах из повседневной жизни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и в 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to the rail подходит для лестницы, автобуса или метро. В такой ситуации человек держится за опору, чтобы не потерять равновесие и чувствовать себя увереннее.
</a:t>
            </a:r>
            <a:endParaRPr lang="en-US" sz="1788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hold on to your ticket напоминает о необходимости не терять нужную вещь. Она хорошо подходит для школьных поездок, музея или входа на мероприятие.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мечтах и планах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hold on to your dream используют, когда хотят сохранить цель, надежду или внутреннюю уверенность. Здесь смысл связан с настойчивостью и аккуратным отношением к своим планам.
</a:t>
            </a:r>
            <a:endParaRPr lang="en-US" sz="17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7999"/>
            <a:ext cx="4759500" cy="18828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и hold on to: главное различие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когда нужен обычный hold on, а когда — форма с to.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to меняет смысл: от короткой паузы к удержанию конкретного предмета или идеи.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phrasal verbs с hold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6731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out: выдержать и не сдаться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out используют, когда человек, команда или группа продолжают сопротивляться трудностям. В таком случае выражение означает не сдаваться и держаться до конца ситуации.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подходит, когда нужно дождаться помощи, улучшения погоды или конца тяжёлого периода. Смысл — выстоять достаточно долго, чтобы справиться с испытанием.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Продержаться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out также может передавать ожидание лучших условий. Тогда важна не скорость, а терпение: человек не соглашается сразу и ждёт более удачного момента.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Выжидание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hold out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выражения зависит от ситуации: стойкость, ожидание или «хватит надолго».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up: задержка и устойчивость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62025" y="2077639"/>
            <a:ext cx="2402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помеха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5875" y="2944227"/>
            <a:ext cx="21969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up означает, что что-то задерживает движение или процесс: пробка, снег, очередь или перенос встречи мешают всё сделать вовремя.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88000" y="2077639"/>
            <a:ext cx="2402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проверка на прочность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61850" y="2944227"/>
            <a:ext cx="21969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значении hold up показывает устойчивость: мост, стол или другой предмет сохраняет качество и не портится быстро даже при длительном использовании.
</a:t>
            </a:r>
            <a:endParaRPr lang="en-US" sz="13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99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up в дороге, школе и работе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началось с пробки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уже приближался к остановке, но дорогу внезапно перекрыли машины. Поездка в школу задержалась на двадцать минут, и все поняли, что их held up traffic.
</a:t>
            </a:r>
            <a:endParaRPr lang="en-US" sz="13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в столовой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обедом в школьной столовой собралась длинная очередь, и разговоры затихли. Пока ребята ждали подносы, расписание немного сдвинулось, потому что обед тоже was held up.
</a:t>
            </a:r>
            <a:endParaRPr lang="en-US" sz="1213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стол ещё служит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стоит деревянный стол, которому много лет, но он всё ещё крепкий и ровный. Он хорошо выдержал время, поэтому легко сказать, что it held up well.
</a:t>
            </a:r>
            <a:endParaRPr lang="en-US" sz="13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hold up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повседневной речи чаще всего встречается значение задержки, а остальные смыслы заметно уже.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hold up два направления: мешать процессу и описывать устойчивость. На уроке важно сразу определять, о чём идёт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значений по учебным примерам из темы урока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четырёх выражений
</a:t>
            </a:r>
            <a:endParaRPr lang="en-US" sz="265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формы помогает быстрее выбрать нужное выражение и не перепутать похожие варианты.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to меняет смысл и грамматику. Без контекста легко ошибиться, поэтому важно смотреть на объект и ситуацию.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phrasal verbs с hold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 смыслу слова и переводные пары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 —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это ближе всего к wait. Однако hold on звучит короче и естественнее в разговоре, особенно когда нужно попросить человека немного подождать.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out — выдерживать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близки слова endure и resist. Выражение показывает терпение, стойкость и способность продержаться, даже если ситуация остаётся трудной.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to — удерживать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напоминает keep и cling to, потому что речь идёт о том, чтобы не отпускать предмет, мысль или чувство и сохранить их.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up — задерживать или сохраняться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контекста оно может означать delay, support или last. Поэтому важно читать всё предложение, а не переводить выражение по отдельным словам.
</a:t>
            </a:r>
            <a:endParaRPr lang="en-US" sz="17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выражение с hold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строится на вопросах: что происходит, есть ли объект и какой результат нужен.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2891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буквальный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 on часто означает не «держать», а «подожди». Если переводить слово за словом, смысл реплики в диалоге легко становится неверным.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слова to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hold on to это маленькое слово обязательно. Без него исчезает идея удержания предмета, мысли или воспоминания, и фраза звучит иначе.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hold out и hold up
</a:t>
            </a:r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могут встречаться в трудной ситуации, но смысл разный: одно связано со стойкостью, другое — с задержкой или прочностью.
</a:t>
            </a:r>
            <a:endParaRPr lang="en-US" sz="1754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нельзя понимать отдельно от предложения. Чтобы выбрать точный перевод, нужно смотреть на тему текста, действие и результат.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 запоминания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увидеть, как одно и то же слово hold меняет значение вместе с добавкой.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короткие, но значения разные. Контекст и маленькое добавленное слово полностью меняют перевод и 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phrasal verbs с hold
</a:t>
            </a:r>
            <a:endParaRPr lang="en-US" sz="15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четыре выражения — четыре разных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что hold on, hold on to, hold out и hold up похожи только внешне. На деле каждое выражение помогает говорить точно: ждать, удерживать, выдерживать или задерживать.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2026-05-31T09:37:49Z</dcterms:created>
  <dcterms:modified xsi:type="dcterms:W3CDTF">2026-05-31T09:37:49Z</dcterms:modified>
</cp:coreProperties>
</file>