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6975" y="606975"/>
            <a:ext cx="4733100" cy="15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Технологическая революция и трансформация СМИ: ключевые темы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235500" y="2571750"/>
            <a:ext cx="3524100" cy="20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 коренным образом пересмотрели медиа и способы получения информации.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печатных изданий XIX века до цифровых платформ XXI века масс-медиа неустанно эволюционируют, изменяя скорость и формы коммуникации. Современный этап характеризуется интеграцией мультиплатформенных цифровых решений и пользовательского контента.
</a:t>
            </a:r>
            <a:endParaRPr lang="en-US" sz="1473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развития массовых медиа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25" y="1159739"/>
            <a:ext cx="1963200" cy="17676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2482" y="1159727"/>
            <a:ext cx="1963200" cy="17676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7956" y="1159727"/>
            <a:ext cx="1963200" cy="17676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3413" y="1159727"/>
            <a:ext cx="1963200" cy="176764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цифровой революции в медиа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06975" y="3695079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доступности ПК задал новый ритм обработки и создания информации, проложив путь к цифровой трансформации медиаиндустрии в последующие десятилетия.
</a:t>
            </a:r>
            <a:endParaRPr lang="en-US" sz="1124" dirty="0"/>
          </a:p>
        </p:txBody>
      </p:sp>
      <p:sp>
        <p:nvSpPr>
          <p:cNvPr id="12" name="Text 3"/>
          <p:cNvSpPr txBox="1"/>
          <p:nvPr/>
        </p:nvSpPr>
        <p:spPr>
          <a:xfrm>
            <a:off x="406975" y="3155729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персональных компьютеров (1980-е)
</a:t>
            </a:r>
            <a:endParaRPr lang="en-US" sz="1275" dirty="0"/>
          </a:p>
        </p:txBody>
      </p:sp>
      <p:sp>
        <p:nvSpPr>
          <p:cNvPr id="13" name="Text 4"/>
          <p:cNvSpPr txBox="1"/>
          <p:nvPr/>
        </p:nvSpPr>
        <p:spPr>
          <a:xfrm>
            <a:off x="2542479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Интернета и WWW (1990-е)
</a:t>
            </a:r>
            <a:endParaRPr lang="en-US" sz="1195" dirty="0"/>
          </a:p>
        </p:txBody>
      </p:sp>
      <p:sp>
        <p:nvSpPr>
          <p:cNvPr id="14" name="Text 5"/>
          <p:cNvSpPr txBox="1"/>
          <p:nvPr/>
        </p:nvSpPr>
        <p:spPr>
          <a:xfrm>
            <a:off x="2542479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всемирной паутины открыло дверь к мгновенному глобальному обмену данными и расширило возможности традиционных и новых медиа.
</a:t>
            </a:r>
            <a:endParaRPr lang="en-US" sz="1124" dirty="0"/>
          </a:p>
        </p:txBody>
      </p:sp>
      <p:sp>
        <p:nvSpPr>
          <p:cNvPr id="15" name="Text 6"/>
          <p:cNvSpPr txBox="1"/>
          <p:nvPr/>
        </p:nvSpPr>
        <p:spPr>
          <a:xfrm>
            <a:off x="4677953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мобильных устройств и соцсетей (2000-е)
</a:t>
            </a:r>
            <a:endParaRPr lang="en-US" sz="1103" dirty="0"/>
          </a:p>
        </p:txBody>
      </p:sp>
      <p:sp>
        <p:nvSpPr>
          <p:cNvPr id="16" name="Text 7"/>
          <p:cNvSpPr txBox="1"/>
          <p:nvPr/>
        </p:nvSpPr>
        <p:spPr>
          <a:xfrm>
            <a:off x="4677953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Смартфоны и первые социальные сети сделали мобильный доступ к контенту массовым, изменив привычки потребления и создавая новую культурную среду.
</a:t>
            </a:r>
            <a:endParaRPr lang="en-US" sz="1124" dirty="0"/>
          </a:p>
        </p:txBody>
      </p:sp>
      <p:sp>
        <p:nvSpPr>
          <p:cNvPr id="17" name="Text 8"/>
          <p:cNvSpPr txBox="1"/>
          <p:nvPr/>
        </p:nvSpPr>
        <p:spPr>
          <a:xfrm>
            <a:off x="6813409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ИИ и облачных сервисов (2010-е)
</a:t>
            </a:r>
            <a:endParaRPr lang="en-US" sz="1328" dirty="0"/>
          </a:p>
        </p:txBody>
      </p:sp>
      <p:sp>
        <p:nvSpPr>
          <p:cNvPr id="18" name="Text 9"/>
          <p:cNvSpPr txBox="1"/>
          <p:nvPr/>
        </p:nvSpPr>
        <p:spPr>
          <a:xfrm>
            <a:off x="6813409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больших данных, искусственный интеллект и стриминг глубоко трансформировали способы создания, персонализации и распространения медиа-контента.
</a:t>
            </a:r>
            <a:endParaRPr lang="en-US" sz="112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тиражей газет и журналов связано с переходом аудитории на цифровые платформы и изменением привычек потребления новостей.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интернета на традиционные СМИ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и телевидение активно осваивают цифровые каналы, адаптируя свои форматы к мультимедийным и интерактивным требованиям.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независимых онлайн-изданий и блогов усилило конкуренцию и разнообразие источников информации, расширив медиаландшафт.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пользователи всё чаще выбирают мобильные и онлайн-форматы, что меняет бизнес-модели медиа.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Statista, Mediascope,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СМИ доминируют, обгоняя традиционные каналы по охвату и вовлечённости аудитории.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цифрового потребления медиа (2000–2023)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Алгоритмическая персонализация контента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алгоритмы формируют новостную ленту, учитывая интересы каждого пользователя, делая потребление информации максимально релевантным.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стили коммуникации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форматы, сторис, мемы и короткие видео создают новые способы общения и вовлекают молодёжь в активное взаимодействие с контентом.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как ключевые медийные источники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Автоматическая генерация новостей позволяет оперативно создавать контент на основе анализа больших данных и событий.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и автоматизация в СМИ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помогает в модерации комментариев и фильтрации неподтверждённой информации для повышения качества медиа.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Предсказание трендов и анализ аудитории расширяют возможности адаптации и своевременного реагирования СМИ на запросы пользователей.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Персонализация новостных лент усиливается благодаря ИИ, улучшая пользовательский опыт и удержание аудитории.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8921" y="1336325"/>
            <a:ext cx="3536557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Доклад «Российский медиаландшафт – 2023»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форматами по ключевым параметрам демонстрируют преимущества цифровых медиа.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СМИ превосходят традиционные в скорости, охвате и интерактивности, являясь более удобными для широкого круга пользователей.
</a:t>
            </a:r>
            <a:endParaRPr lang="en-US" sz="1162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традиционных и цифровых СМИ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форматы от лидеров медиарынка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Медиагруппы активно развивают аудиовизуальные проекты, создавая качественный контент для разнообразных аудиторий и расширяя возможности взаимодействия.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Подкасты и видеоблоги: новые горизонты
</a:t>
            </a:r>
            <a:endParaRPr lang="en-US" sz="1375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VR и AR в медиа
</a:t>
            </a:r>
            <a:endParaRPr lang="en-US" sz="1508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Газпром-Медиа и ВГТРК применяют виртуальную и дополненную реальность для создания уникального пользовательского опыта и привлечения молодёжи.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шоу и спецпроекты
</a:t>
            </a:r>
            <a:endParaRPr lang="en-US" sz="1375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проекты на YouTube и Telegram создают вовлекающее пространство, где аудитория становится участником событий, а не только потребителем.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14361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294" y="149832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26715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04875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вызовы цифровых медиа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Фейковые новости и дезинформация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недостоверной информации подрывает доверие к СМИ и требует повышения медиаграмотности.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приватности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персональных данных усиливает опасения по поводу конфиденциальности и безопасности пользователей.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регулирования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Возрастает роль государственных и платформенных мер по контролю качества и этичности контента.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медиаграмотности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инициативы способствуют формированию критического восприятия информации и устойчивости к манипуляциям.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медийные алгоритмы формируют «информационные пузыри», ограничивая пользователя материалами, подтверждающими его взгляды, что препятствует объективному восприятию и способствует однобокому пониманию событий.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Контент как средство манипуляции и давления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Таргетированный контент усиливает социальную поляризацию, создавая информационные барьеры между группами и подталкивая к радикализации общественного мнения в разных сегментах аудитории.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 манипуляций включают вмешательство в выборы США 2016 года с использованием данных Cambridge Analytica, что продемонстрировало влияние цифровых технологий на политические процессы.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Блогеры на YouTube, Telegram и Instagram приобрели миллионы подписчиков, превращаясь в независимых медиавлияющих лиц, способных оперативно реагировать на важные новости и задавать тренды общественного обсуждения.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уникальный личный бренд способствует формированию лояльных сообществ, где они оказывают влияние на поведение и взгляды аудитории, перераспределяя контроль над информационными потоками от традиционных СМИ.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Блогеры и инфлюенсеры: новые лидеры мнений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872" y="1334925"/>
            <a:ext cx="3781107" cy="271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Mediascope, Data Insight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платформ по ежедневной аудитории, времени пребывания и функционалу демонстрирует разнообразие предпочтений пользователей и лидерство видеоконтента в вовлеченности.
</a:t>
            </a:r>
            <a:endParaRPr lang="en-US" sz="961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Видеосервисы и мессенджеры лидируют по вовлеченности, подтверждая смещение внимания к динамичному и интерактивному медийному контенту.
</a:t>
            </a:r>
            <a:endParaRPr lang="en-US" sz="1144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Топ-5 новостных интернет-платформ России (2023)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059889"/>
            <a:ext cx="8355900" cy="16401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3094933"/>
            <a:ext cx="3903000" cy="16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мобильных устройств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2023 году использование мобильных устройств в России достигло 71% от всех способов потребления медиа. Это обусловлено удобством доступа к информации в любом месте и время.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834025" y="3094933"/>
            <a:ext cx="3903000" cy="16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Персонализация новостного контента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Приложения ведущих СМИ предоставляют инструменты создания персонализированных новостных лент, push-уведомлений и формирование подборок, что повышает релевантность и оперативность восприятия новостей.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94050" y="182989"/>
            <a:ext cx="83559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технологии и индивидуализация медиапотребления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Spotify, Яндекс.Музыка и Castbox расширяют тематику и удобство прослушивания, что влияет на популяризацию подкастов как новой медиа-трендовой формы.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8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Тройной рост
</a:t>
            </a:r>
            <a:pPr algn="ctr" indent="0" marL="0">
              <a:lnSpc>
                <a:spcPct val="100000"/>
              </a:lnSpc>
              <a:buNone/>
            </a:pPr>
            <a:r>
              <a:rPr lang="en-US" sz="59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59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слушателей подкастов в России за последние четыре года показывает стремительный интерес к аудиоформату как удобному способу получения информации.
</a:t>
            </a:r>
            <a:endParaRPr lang="en-US" sz="4188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цифровых медиа, 2023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распространения цифровой новости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внутренняя аналитика медиа и исследования пользовательской активности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доверия к телевидению отражает переход аудитории к цифровым каналам с быстрым обновлением контента и возможностями интерактивности.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Левада-Центр, ВЦИОМ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доверия к интернет-изданиям и соцсетям подтверждает изменение медийных предпочтений и доверие к новым форматам новостей.
</a:t>
            </a:r>
            <a:endParaRPr lang="en-US" sz="1168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доверия к новостным источникам (2010–2023)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фишинговых атак и взломов аккаунтов СМИ постоянно растёт, что требует внедрения многоуровневой защиты, включая двухфакторную аутентификацию и регулярные обновления программного обеспечения.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пользователей медиаграмотности становится ключом к предотвращению распространения вредоносного контента и выявлению фишинговых угроз, повышая общую безопасность коммуникационных платформ.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Кибербезопасность и цифровая гигиена в СМИ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Расширенное применение VR и AR позволит создавать более погружённые и интерактивные медиаопыты, изменяя восприятие информации и вовлечённость аудитории.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Метавселенные станут новой средой коммуникации, где медиа будут интегрированы в виртуальные миры, обеспечивая новые возможности для взаимодействия и контента.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голосовых и мобильных интерфейсов упростит доступ к медиа, расширит возможности персонализации и обеспечит удобство использования в повседневной жизни.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станет основным инструментом создания, адаптации и проверки контента, что усилит борьбу с дезинформацией и повысит качество медиа-продукции.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медиа: ключевые технологические тренды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трансформация и медиаграмотность: вызовы и возможности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медийная среда требует развития критического мышления у старшеклассников, формирования навыков безопасного и осознанного потребления информации для эффективного противодействия манипуляциям и фейкам.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2026-05-07T22:01:37Z</dcterms:created>
  <dcterms:modified xsi:type="dcterms:W3CDTF">2026-05-07T22:01:37Z</dcterms:modified>
</cp:coreProperties>
</file>