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всё живое и среды их обитания на планете.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структура и значение для жизни на Земле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использовал Эдуард Зюсс в 1875 году, а учёный Вернадский расширил его значение, подчеркнув роль биосферы в жизни Земли и экологии.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биосферы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предел — примерно 20 километров в атмосфере, где редкие микроорганизмы способны выдерживать экстремальные условия.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включена гидросфера: моря, океаны и пресные водоёмы служат важными экосистемами с разнообразием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биосферы достигает 3 километров в литосфере, где условия позволяют существовать микроорганизмам и корням растений.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на 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воздушная оболочка, содержащая кислород и углекислый газ, необходимые для жизни, гидросфера включает все водные пространства планеты.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биологические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верхний слой земной коры, где формируются почвы и обитают многочисленные организмы, играющие ключевую роль в биологических циклах.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группы в биосфере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 через фотосинтез и служат пищей для многих организмов в экосистемах.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выполняют роль потребителей и способствуют распространению семян и опылению растений.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разлагать органику, возвращая питательные вещества в почву и поддерживая её плодородие.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круговороте веществ, расщепляя органику и фиксируя азот для растений.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влияют на популяции организмов, регулируя численность и способствуя генетической изменчивости.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пищевых цепочек, поддерживая жизнь животных и микроорганизмов в разных экосистемах.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почвы, предотвращая эрозию и способствуя сохранению земельных ресурсов.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фотосинтез, преобразуя солнечный свет в энергию и выделяя кислород, необходимый для дыхания живых существ.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биосфере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опылению растений и распространению семян, обеспечивая разнообразие флоры и развитие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других организмов, участвуют в разложении органики и поддерживают экологический баланс среды.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животных в биосферу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такие как бактерии и грибы, расщепляют органические остатки, возвращая питательные вещества в почву и воду.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минерализации и обеспечивают круговорот важных элементов, поддерживая плодородие и чистоту среды.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фиксируют атмосферный азот, делая его доступным для растений и улучшая их рост.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также синтезируют витамины и биологически активные вещества, важные для жизни других организмов.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микроорганизмов в биосфере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03" y="1527000"/>
            <a:ext cx="4785793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География Земли, 2023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экосистемы биосферы: сравнительный анализ
</a:t>
            </a:r>
            <a:endParaRPr lang="en-US" sz="275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экологические системы по площади, обитателям и вкладу в производство кислорода.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океаны — главные производители кислорода и поддерживают биологическое разнообразие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 объединяет процессы испарения, конденсации и осадков, обеспечивая циркуляцию воды между океанами, атмосферой и сушей.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связан с фотосинтезом растений и дыханием животных, регулируя концентрацию CO2 в атмосфере.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обеспечивает преобразование азота в формы, доступные для использования организмами, и возвращение его в атмосферу.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биосфере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 природе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экологии и биогеографии,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океанов играет ключевую роль в производстве кислорода, существенно превосходя вклад лесов и других экосистем.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обеспечивают большую часть кислорода, подчеркивая их важность для поддержания жизни на планете.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экосистем в мировой объём кислорода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активно вырабатывает кислород через фотосинтез и фильтрует загрязнения из воздуха, что обеспечивает здоровую среду для жизни человека и животных.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очищение атмосферы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биосферы поддерживают баланс веществ, перерабатывая органические отходы и способствуя непрерывному обмену полезными элементами в природе.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круговорота веществ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создает условия для эволюции, сохранения генетического разнообразия и устойчивого развития экосистем, что способствует адаптации к изменяющимся условиям.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биологического разнообразия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биосферы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биологическое разнообразие и нарушает естественные экосистемы, ухудшая климат и качество воздуха.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от промышленности и транспорта приводит к ухудшению здоровья экосистем и увеличению смертности видов.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вызванное выбросами парниковых газов, вызывает экстремальные погодные условия и гибель многих живых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индустриализация увеличивают нагрузку на природу, сокращая естественные территории и нарушая экологическое равновесие.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вредных выбросов сопровождается существенным сокращением лесных массивов и биологического разнообразия по всему миру.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серьёзное воздействие человеческой деятельности на экосистемы и необходимость их охраны.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изменений биосферы из-за деятельности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служат убежищем для многих видов, сохраняя естественные экосистемы и обеспечивая условия для их восстановления.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более 100 охраняемых территорий, среди которых крупнейшим является Большой Арктический заповедник, играющий важную роль в сохранении арктической природы.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природоохранные зоны: вклад в сохранение природы
</a:t>
            </a:r>
            <a:endParaRPr lang="en-US" sz="23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видов предотвращает перенаселение и вымирание, сохраняя баланс между хищниками, жертвой и растениями.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климат и защита почвы создают оптимальные условия для развития растительности и поддержания водного баланса.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круговорот веществ поддерживает плодородие почв и стабильность экосистем, обеспечивая продолжение жизни в биосфере.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равновесие: залог устойчивости биосферы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сталкивается с масштабным загрязнением окружающей среды пластиком и токсичными веществами. Это угрожает воде, почве и живым организмам.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и химикатами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и нарушение природных циклов вызывают засухи и опустынивание, что снижает продуктивность земель и приводит к потере биологического разнообразия.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опустынивание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многих животных и растений резко сокращается из-за антропогенных факторов, что приводит к исчезновению уникальных видов, таких как амурский тигр и кораллы.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видов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вызовы современности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раздельному сбору отходов и сокращению потребления ресурсов поддерживают устойчивое развитие и снижают нагрузку на природу.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озеленению и бережному использованию воды способствуют формированию ответственного отношения к окружающей среде с ранних лет.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участвуют в экологических акциях, повышая экологическую грамотность и вовлекая общество в защиту природы.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в сохранении биосферы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требует коллективных усилий и осознанного отношения к ресурсам для обеспечения будущего жизни на Земле и благополучия всех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общая ценность и ответственность каждого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2026-05-08T05:48:39Z</dcterms:created>
  <dcterms:modified xsi:type="dcterms:W3CDTF">2026-05-08T05:48:39Z</dcterms:modified>
</cp:coreProperties>
</file>