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 памяти, поэте и связи живых с ушедшими.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Марина Цветаева и стихотворение «Идешь, на меня похожий...»
</a:t>
            </a:r>
            <a:endParaRPr lang="en-US" sz="264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начала Серебряного века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создано в 1913 году, в дореволюционной Москве, когда поэты искали новые интонации и формы. Для ранней Цветаевой особенно важны личная исповедальность, напряженность чувства и размышление о судьбе и памяти.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Адресат — неизвестный прохожий, который случайно оказывается рядом с могилой. Отсутствие имени делает обращение открытым для любого читателя.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 обращено стихотворение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между лирическим героем и прохожим создает ощущение внезапной близости. Незнакомый человек становится собеседником, которому доверяют важную мысль.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обращение превращает стихотворение в разговор через время: живой читатель словно получает личное послание от того, кого уже нет.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750" y="2070575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Цветаева показывает, что смерть не обрывает связь человека с миром полностью: память сохраняет его образ и имя.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35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памяти и посмертного присутствия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39800" y="33918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Поэтическое слово становится способом продлить жизнь: оно хранит голос автора и передает его следующим поколениям.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140800" y="20705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Могила в стихотворении — не только знак утраты, но и место, где продолжается присутствие личности в сознании живых.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140800" y="3388000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анализа важно увидеть главный вывод: человек уходит физически, но остается в культуре, чтении и памяти.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6900" y="20561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пространство размышления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Кладбище здесь не вызывает страха. Оно воспринимается как спокойное место, где можно остановиться и задуматься о прошлом, времени и человеческой памяти.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кладбища в стихотворении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4912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Детали, создающие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 путь, движение прохожего и остановка у могилы. Эти детали делают пространство живым и помогают почувствовать уважительную тишину.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обращения к читателю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662954" y="2176225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Встреча
</a:t>
            </a:r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начинается с появления случайного прохожего. Сразу возникает ощущение разговора, который начинается внезапно и без подготовки.
</a:t>
            </a:r>
            <a:endParaRPr lang="en-US" sz="1281" dirty="0"/>
          </a:p>
        </p:txBody>
      </p:sp>
      <p:sp>
        <p:nvSpPr>
          <p:cNvPr id="10" name="Text 3"/>
          <p:cNvSpPr txBox="1"/>
          <p:nvPr/>
        </p:nvSpPr>
        <p:spPr>
          <a:xfrm>
            <a:off x="2641529" y="3279650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Сходство
</a:t>
            </a:r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звучит мысль о внешнем или духовном сходстве. Именно она сближает незнакомых людей и создает особую доверительность обращения.
</a:t>
            </a:r>
            <a:endParaRPr lang="en-US" sz="1281" dirty="0"/>
          </a:p>
        </p:txBody>
      </p:sp>
      <p:sp>
        <p:nvSpPr>
          <p:cNvPr id="11" name="Text 4"/>
          <p:cNvSpPr txBox="1"/>
          <p:nvPr/>
        </p:nvSpPr>
        <p:spPr>
          <a:xfrm>
            <a:off x="4618154" y="2176225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появляется напоминание о могиле и о необходимости помнить. Частная ситуация получает более глубокий смысл.
</a:t>
            </a:r>
            <a:endParaRPr lang="en-US" sz="1281" dirty="0"/>
          </a:p>
        </p:txBody>
      </p:sp>
      <p:sp>
        <p:nvSpPr>
          <p:cNvPr id="12" name="Text 5"/>
          <p:cNvSpPr txBox="1"/>
          <p:nvPr/>
        </p:nvSpPr>
        <p:spPr>
          <a:xfrm>
            <a:off x="6598679" y="3279650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Отклик будущего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связывает личную судьбу с читателем, который придет позже. Так стихотворение звучит как послание через время.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стихотворения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главных мотивов, в тексте слышна тихая просьба о внимании и уважении к чужой памяти.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внимания уделено памяти и связи времен: именно они определяют смысл обращения к прохожему.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3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стихотворения Марины Цветаевой «Идешь, на меня похожий...»
</a:t>
            </a:r>
            <a:endParaRPr lang="en-US" sz="76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50" y="1658702"/>
            <a:ext cx="520200" cy="4161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50" y="2453340"/>
            <a:ext cx="520200" cy="52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050" y="3299997"/>
            <a:ext cx="520200" cy="520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4035" y="4198675"/>
            <a:ext cx="520200" cy="4161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и его состояние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73273" y="1592301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без торжественности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2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Говорящий не старается звучать высокопарно. Его речь спокойная и ясная, поэтому главным становится не пафос, а искренность переживания.
</a:t>
            </a:r>
            <a:endParaRPr lang="en-US" sz="1255" dirty="0"/>
          </a:p>
        </p:txBody>
      </p:sp>
      <p:sp>
        <p:nvSpPr>
          <p:cNvPr id="11" name="Text 3"/>
          <p:cNvSpPr txBox="1"/>
          <p:nvPr/>
        </p:nvSpPr>
        <p:spPr>
          <a:xfrm>
            <a:off x="1073273" y="2438960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уязвимость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сдержанностью чувствуется боль человека, которому важно, чтобы его не забыли. Эта уязвимость делает обращение особенно доверительным.
</a:t>
            </a:r>
            <a:endParaRPr lang="en-US" sz="1251" dirty="0"/>
          </a:p>
        </p:txBody>
      </p:sp>
      <p:sp>
        <p:nvSpPr>
          <p:cNvPr id="12" name="Text 4"/>
          <p:cNvSpPr txBox="1"/>
          <p:nvPr/>
        </p:nvSpPr>
        <p:spPr>
          <a:xfrm>
            <a:off x="1073273" y="3285618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в силу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уверен, что поэтическое слово имеет значение и может пережить своего автора. В этом ощущается спокойная, но твердая уверенность.
</a:t>
            </a:r>
            <a:endParaRPr lang="en-US" sz="1251" dirty="0"/>
          </a:p>
        </p:txBody>
      </p:sp>
      <p:sp>
        <p:nvSpPr>
          <p:cNvPr id="13" name="Text 5"/>
          <p:cNvSpPr txBox="1"/>
          <p:nvPr/>
        </p:nvSpPr>
        <p:spPr>
          <a:xfrm>
            <a:off x="1078007" y="4132276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человеческого отклика
</a:t>
            </a:r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просит славы или восхищения. Ему нужен внимательный читатель, способный услышать, понять и сохранить память о нем.
</a:t>
            </a:r>
            <a:endParaRPr lang="en-US" sz="128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822176"/>
            <a:ext cx="3287100" cy="11166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стихотворения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приемы помогают раскрыть тему памяти, времени и духовной близости.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Приемы работают вместе: они делают стихотворение личным, но одновременно философским и обращенным к каждому читателю.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М. Цветаевой «Идешь, на меня похожий...»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3060000"/>
            <a:ext cx="44277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оттенка соединяются в тихом и доверительном звучании стихотворения.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5220000" y="3060000"/>
            <a:ext cx="3653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краткая формула помогает увидеть, как печаль, спокойствие и надежда создают цельное настроение без резкой трагичности.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70050" y="270000"/>
            <a:ext cx="8603700" cy="21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10000" dirty="0"/>
          </a:p>
        </p:txBody>
      </p:sp>
      <p:sp>
        <p:nvSpPr>
          <p:cNvPr id="7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270050" y="4653075"/>
            <a:ext cx="44277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интонации и настроения стихотворения М. Цветаевой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случайной встречи к философскому смыслу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Поэтапное развитие смысла стихотворения М. Цветаевой «Идешь, на меня похожий...»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17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короткий и строится на ясном обращении, поэтому смысл сразу схватывается. Читатель быстро понимает, кто говорит, к кому обращаются и почему этот разговор звучит так доверительно.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легко запоминается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773850" y="1715782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дороги и случайного прохожего делает стихотворение наглядным и живым. Такие детали легко представить, а вместе с тем они помогают запомнить главную мысль о движении времени и памяти.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9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строка поддерживает одну ведущую идею, без лишних подробностей. Из-за этой точности стихотворение звучит цельно: форма простая, а содержание оказывается глубоким и значительным.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3060937"/>
            <a:ext cx="4022400" cy="20858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5244" y="3060937"/>
            <a:ext cx="4022400" cy="20858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Марина Цветаева как автор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50" y="1991000"/>
            <a:ext cx="4018800" cy="8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Поэтесса с сильным внутренним голосом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Цветаева вошла в литературу как автор, чья речь сразу узнается по напряжению и точности. Ее стихи часто звучат как прямое, очень личное высказывание, в котором чувствуется характер и сила переживания. Именно поэтому ее лирика так выразительно передает тему судьбы и одиночества.
</a:t>
            </a:r>
            <a:endParaRPr lang="en-US" sz="1230" dirty="0"/>
          </a:p>
        </p:txBody>
      </p:sp>
      <p:sp>
        <p:nvSpPr>
          <p:cNvPr id="8" name="Text 3"/>
          <p:cNvSpPr txBox="1"/>
          <p:nvPr/>
        </p:nvSpPr>
        <p:spPr>
          <a:xfrm>
            <a:off x="4856895" y="2005129"/>
            <a:ext cx="40188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начала XX века в ее творчестве
</a:t>
            </a:r>
            <a:pPr algn="l" indent="0" marL="0">
              <a:lnSpc>
                <a:spcPct val="100000"/>
              </a:lnSpc>
              <a:buNone/>
            </a:pPr>
            <a:r>
              <a:rPr lang="en-US" sz="12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стихи Цветаевой связаны с атмосферой дореволюционной Москвы — города, где переплетаются история, культура и личная память. Для иллюстрации здесь подходят старые московские улицы, тихие переулки, фотографии начала века или портрет поэтессы в образе своего времени.
</a:t>
            </a:r>
            <a:endParaRPr lang="en-US" sz="122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текст особенно выразительным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только приемы, но и их роль: они работают вместе и усиливают друг друга, создавая тихое, но очень убедительное звучание.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эффект рождается из обращения к незнакомому человеку: именно оно превращает стихотворение в разговор через время и делает память о поэте личной.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3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стихотворения Марины Цветаевой «Идешь, на меня похожий...»
</a:t>
            </a:r>
            <a:endParaRPr lang="en-US" sz="76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7452" y="180897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с прохожим становится поводом напомнить, что человеческая жизнь конечна, а художественное слово может пережить своего автора. Поэтому обращение звучит не как прощание, а как тихая надежда.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темой бессмертия поэта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737327" y="17933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поэт не исчезает окончательно: его имя, слово и память продолжают жить в сознании читателей. Так возникает мысль о духовном бессмертии, которое поддерживает литература.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737327" y="34097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важно увидеть, что литература сохраняет след личности лучше любых внешних знаков. Стихотворение показывает: если произведение читают, поэт остается частью культурной памяти.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3300" y="2320375"/>
            <a:ext cx="5170500" cy="1756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273325"/>
            <a:ext cx="86076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образы и их смысл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66900" y="2278175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 отдельные образы раскрывают главную идею стихотворения и связывают живого читателя с памятью о поэте.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119650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образы подчинены одной задаче: показать, что жизнь человека завершается, а слово и память продолжают его присутствие в мире.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66900" y="4731750"/>
            <a:ext cx="28722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Марины Цветаевой «Идешь, на меня похожий...»
</a:t>
            </a:r>
            <a:endParaRPr lang="en-US" sz="72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0125" y="1624291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Цветаева использует простые и точные слова, поэтому стихотворение понятно даже при первом чтении. Но за этой ясностью скрывается глубокий смысл, связанный с памятью, временем и человеческой судьбой.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стихотворения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3118" y="2526467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и естественная интонация делают речь похожей на доверительный разговор. Благодаря этому текст звучит не торжественно, а очень лично, словно сказан один на один.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33118" y="3428636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играют смысловые повторы и акцент на ключевых словах. Они помогают читателю не потерять главную мысль и усиливают впечатление внутренней сосредоточенности.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33128" y="4248925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Поэтесса избегает лишней декоративности и лишних украшений. Именно поэтому каждое слово в стихотворении работает точно и выразительно, а текст легко запоминается и анализируется.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анализировать стихотворение в классе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чтения и разбора текста на уроке литературы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8169" y="1928612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5221" y="1928612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6494" y="3563565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важно сегодня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101762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память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8213" y="2389413"/>
            <a:ext cx="3828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памяти близка подросткам, потому что каждый сталкивается с семейными историями, памятными местами и вещами, которые напоминают о дорогих людях и сохраняют их образ.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388815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слова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45265" y="2389413"/>
            <a:ext cx="3828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показывает, что имя и слово могут пережить человека. Это помогает понять, почему чтение литературы важно: оно сохраняет опыт, характер и голос автора.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090087" y="34452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с прошлым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546538" y="4002525"/>
            <a:ext cx="3828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учит уважительно относиться к тем, кто жил раньше, и внимательно слушать их через книги. Такой разговор с прошлым делает чтение более осмысленным и живым.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Слово, которое переживает время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Цветаевой соединяет личное обращение, память о человеке и мысль о бессмертии поэта. Оно оставляет тихое, но сильное чувство: слово может сохранить жизнь в истории и в читателе.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2026-05-23T01:48:07Z</dcterms:created>
  <dcterms:modified xsi:type="dcterms:W3CDTF">2026-05-23T01:48:07Z</dcterms:modified>
</cp:coreProperties>
</file>