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6250" y="418576"/>
            <a:ext cx="4155000" cy="21829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9125" y="3917100"/>
            <a:ext cx="3774900" cy="8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окружает нас и меняет всё вокруг.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90275" y="360000"/>
            <a:ext cx="35757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3525" y="1389075"/>
            <a:ext cx="3774900" cy="22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Атмосфера: что нас окружает и на что влияет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551" y="52650"/>
            <a:ext cx="4517397" cy="502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2384950"/>
            <a:ext cx="4029600" cy="239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смысла одного слова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59425" y="359991"/>
            <a:ext cx="3774900" cy="14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помогает говорить и о воздухе над Землёй, и о настроении в книге, фильме или разговоре. В обоих случаях речь идёт об окружении, которое незаметно влияет на нас.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1380"/>
            <a:ext cx="3963600" cy="1540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1888" y="1605088"/>
            <a:ext cx="3963600" cy="15405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слово, два смысла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79225" y="3724625"/>
            <a:ext cx="38598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комната «оживает»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празднике все сразу замечают свет, музыку, украшения и радостные лица. Именно они создают ощущение праздника, даже если никто не произносит это слово вслух. Невидимая обстановка меняет поведение людей и задаёт общий тон.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20863" y="3188333"/>
            <a:ext cx="38598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оболочка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Земли есть своя атмосфера — слой воздуха, который нельзя увидеть глазами, но можно почувствовать по ветру, дыханию и погоде. Она окружает планету со всех сторон и делает жизнь возможной.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0479" y="1672875"/>
            <a:ext cx="5930191" cy="200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63525" y="460100"/>
            <a:ext cx="77532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значения слова: мини-опрос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463525" y="4814100"/>
            <a:ext cx="8204100" cy="1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 для обсуждения в классе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1125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опрос помогает заметить, как одно слово связывает науку и повседневные впечатления.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26250" y="3996200"/>
            <a:ext cx="36039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«атмосфера» часто связано и с природой, и с впечатлением от пространства; на ощущение особенно влияют детали.
</a:t>
            </a:r>
            <a:endParaRPr lang="en-US" sz="12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70584" y="360000"/>
            <a:ext cx="78831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газ в воздухе: его больше всего, и он помогает сохранять состав атмосферы стабильным.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70565" y="4565966"/>
            <a:ext cx="8424000" cy="2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Fact Sheet / школьный курс естествознания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7813" y="2701985"/>
            <a:ext cx="34560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78%
</a:t>
            </a:r>
            <a:endParaRPr lang="en-US" sz="4700" dirty="0"/>
          </a:p>
        </p:txBody>
      </p:sp>
      <p:sp>
        <p:nvSpPr>
          <p:cNvPr id="8" name="Text 4"/>
          <p:cNvSpPr txBox="1"/>
          <p:nvPr/>
        </p:nvSpPr>
        <p:spPr>
          <a:xfrm>
            <a:off x="878072" y="3504624"/>
            <a:ext cx="3456000" cy="6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азот в атмосфере Земли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защищает поверхность Земли от части опасного излучения и мелких космических частиц. Без этого щита жизнь на суше и в воде была бы гораздо труднее.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для дыхания, а его состав позволяет живым организмам получать кислород. Именно поэтому люди, животные и многие растения зависят от атмосферы каждый день.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тепла, не давая Земле слишком быстро остывать ночью. Благодаря этому перепады температуры не становятся экстремальными, а климат остаётся более устойчивым.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образуются облака, дождь и ветер. Она делает возможными круговорот воды, смену погоды и привычные природные процессы, без которых ландшафты выглядели бы иначе.
</a:t>
            </a:r>
            <a:endParaRPr lang="en-US" sz="842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атмосфера так важна
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атмосферы сверху вниз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меняются слои от поверхности Земли к границе с космосом.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погода и ветер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89500" y="42419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состоят не из ваты, а из крошечных капель воды или кристаллов льда. Они настолько малы, что держатся в воздухе и меняют форму.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9500" y="18879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 холодного, поэтому он поднимается вверх. Когда он остывает, водяной пар превращается в мелкие капли, и появляются облака.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89500" y="2672588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облака к осадкам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возникают, когда капель становится слишком много и они сливаются в более крупные. Тогда из облаков выпадает дождь, снег или град.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89500" y="3457246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появляется из-за различий в давлении и температуре. Воздух движется из области высокого давления туда, где давление ниже.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270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воздуха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мы поднимаемся, тем меньше воздуха остаётся над нами. Из-за этого давление постепенно снижается: верхние слои давят слабее, чем воздух у поверхности.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38932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Холоднее с высотой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тропосфере температура обычно падает с высотой, потому что воздух нагревается от земной поверхности. Поэтому у земли теплее, чем в верхней части слоя.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575" y="3500450"/>
            <a:ext cx="21033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озоном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стратосфере ситуация меняется: температура снова начинает расти. Это происходит из-за озона, который поглощает часть солнечного излучения и нагревает воздух.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меняются давление и температура
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5" y="1675700"/>
            <a:ext cx="396000" cy="39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675700"/>
            <a:ext cx="396000" cy="39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7750" y="3285425"/>
            <a:ext cx="396000" cy="39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4375" y="3325025"/>
            <a:ext cx="396000" cy="31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3525" y="581175"/>
            <a:ext cx="77532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о парниковом эффекте
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714375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проходит сквозь атмосферу и нагревает поверхность Земли. Затем часть тепла задерживается, поэтому планета остаётся достаточно тёплой для 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857750" y="2159475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газы действуют как тонкое покрывало: они не выпускают всё тепло обратно в космос. Без этого Земля была бы намного холоднее.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57750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состав атмосферы влияют выхлопы транспорта, сжигание топлива и вырубка лесов. Чем меньше загрязнений, тем устойчивее климат и чище воздух.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14375" y="3769200"/>
            <a:ext cx="36300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46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газов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парниковый эффект полезен, но его усиление меняет климат. Когда газов становится слишком много, температура растёт быстрее, чем обычно.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250" y="1510893"/>
            <a:ext cx="2728200" cy="2123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2167" y="1510893"/>
            <a:ext cx="2728200" cy="212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084" y="1510893"/>
            <a:ext cx="2728200" cy="21234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воздух, свет и движение становятся заметны вокруг нас
</a:t>
            </a:r>
            <a:endParaRPr lang="en-US" sz="2300" dirty="0"/>
          </a:p>
        </p:txBody>
      </p:sp>
      <p:sp>
        <p:nvSpPr>
          <p:cNvPr id="11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6301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на небе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6250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закат кажется особенно ярким, когда солнечные лучи проходят через толстый слой воздуха. Короткие синие волны рассеиваются сильнее, а красные доходят до наших глаз дальше. Поэтому небо у горизонта вспыхивает тёплыми оттенками.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233217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для жизни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233167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вдох напоминает, что мы живём внутри атмосферы. Кислород нужен клеткам, чтобы получать энергию, а остальная смесь газов поддерживает привычные условия на Земле. Без воздуха не было бы ни дыхания, ни голоса, ни шороха листьев.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990134" y="3724625"/>
            <a:ext cx="2673600" cy="24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опора для полёта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990084" y="4135700"/>
            <a:ext cx="2673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не просто машет крыльями — она опирается на воздух, который создаёт подъёмную силу. Самолёт делает то же самое с помощью формы крыла и движения вперёд. Для полёта нужна именно атмосфера, а не пустота.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400" y="1476713"/>
            <a:ext cx="4161300" cy="32388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260675" y="1668923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или зритель улавливает общее впечатление: спокойно, тревожно, радостно или торжественно. Это и есть атмосфера сцены, которая задаёт тон ещё до того, как станет понятен весь сюжет.
</a:t>
            </a:r>
            <a:endParaRPr lang="en-US" sz="842" dirty="0"/>
          </a:p>
        </p:txBody>
      </p:sp>
      <p:sp>
        <p:nvSpPr>
          <p:cNvPr id="12" name="Text 2"/>
          <p:cNvSpPr txBox="1"/>
          <p:nvPr/>
        </p:nvSpPr>
        <p:spPr>
          <a:xfrm>
            <a:off x="5260675" y="2473786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работают детали: свет, цвет, музыка, слова, паузы и темп. Даже простая комната может выглядеть по-разному, если в ней тёплый свет, тихий шёпот или холодные тени у стены.
</a:t>
            </a:r>
            <a:endParaRPr lang="en-US" sz="842" dirty="0"/>
          </a:p>
        </p:txBody>
      </p:sp>
      <p:sp>
        <p:nvSpPr>
          <p:cNvPr id="13" name="Text 3"/>
          <p:cNvSpPr txBox="1"/>
          <p:nvPr/>
        </p:nvSpPr>
        <p:spPr>
          <a:xfrm>
            <a:off x="5260675" y="32787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сюжет — разные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история способна звучать по-разному. В зависимости от подачи она становится уютной, пугающей, загадочной или праздничной, хотя события остаются теми же.
</a:t>
            </a:r>
            <a:endParaRPr lang="en-US" sz="842" dirty="0"/>
          </a:p>
        </p:txBody>
      </p:sp>
      <p:sp>
        <p:nvSpPr>
          <p:cNvPr id="14" name="Text 4"/>
          <p:cNvSpPr txBox="1"/>
          <p:nvPr/>
        </p:nvSpPr>
        <p:spPr>
          <a:xfrm>
            <a:off x="5260675" y="4083511"/>
            <a:ext cx="32691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атмосфера важна не меньше, чем события. Она помогает читателю или зрителю не просто понять, что происходит, а почувствовать это почти сразу.
</a:t>
            </a:r>
            <a:endParaRPr lang="en-US" sz="855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сцену живой и запоминающейся
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850" y="1478855"/>
            <a:ext cx="8368800" cy="22147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99000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 — жёлтый, оранжевый, мягкий красный — часто вызывают ощущение уюта и спокойствия. Они напоминают о лампе, закате или домашнем свете вечером.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16725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свет и сильные тени добавляют драму. Контраст помогает выделить важную деталь и делает изображение напряжённым, будто вот-вот произойдёт что-то значительное.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357863" y="3832550"/>
            <a:ext cx="23937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 — синий, серый, голубой — могут делать сцену тише, строже или загадочнее. Если их много, пространство кажется более далёким и сдержанным.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свет и цвет управляют впечатлением
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3525" y="3461750"/>
            <a:ext cx="48912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музыка ведёт зрителя по сцене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9017" y="638677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Спокойное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ритм заставляет задержать внимание и ждать продолжения. В таких сценах звук работает как пауза, которая подготавливает зрителя к важному моменту.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8842" y="1323895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 и 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сразу добавляет энергии. Он подходит для погони, игры, праздника или любой сцены, где важно ощущение движения и живого действия.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078667" y="2011370"/>
            <a:ext cx="2508350" cy="154454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Настроение в звуке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и высокие звуки меняют эмоцию сцены. Низкие усиливают тревогу и вес, а высокие добавляют лёгкость; поэтому звук часто задаёт атмосферу раньше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075" y="1513511"/>
            <a:ext cx="8247000" cy="1795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579450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ускоряют чтение и делают текст более напряжённым. Они подходят для сцены, где события развиваются быстро, а эмоции сменяются почти без пауз.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2651125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Деталь-якорь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помогают представить место и время. Один знакомый предмет — фонарь, рюкзак, старый стол или запах дождя — сразу делает мир убедительнее.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22825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усиливает важную эмоцию и делает её заметной. Если автор возвращается к одному образу или слову, читатель чувствует, что именно оно особенно значимо.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794500" y="3500438"/>
            <a:ext cx="1750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тоже меняет атмосферу: мягкие слова успокаивают, резкие — тревожат, а редкие и необычные выражения добавляют загадочность и делают сцену запоминающейся.
</a:t>
            </a:r>
            <a:endParaRPr lang="en-US" sz="1038" dirty="0"/>
          </a:p>
        </p:txBody>
      </p:sp>
      <p:sp>
        <p:nvSpPr>
          <p:cNvPr id="15" name="Text 5"/>
          <p:cNvSpPr txBox="1"/>
          <p:nvPr/>
        </p:nvSpPr>
        <p:spPr>
          <a:xfrm>
            <a:off x="463525" y="554400"/>
            <a:ext cx="77532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автор создаёт настроение словами
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50" y="2141380"/>
            <a:ext cx="3963600" cy="1540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1888" y="1605088"/>
            <a:ext cx="3963600" cy="15405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кадр и перспектива направляют внимание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79225" y="3724625"/>
            <a:ext cx="38598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можно показать комнату одним крупным планом на деталь: треснувшую чашку, дрожащую руку, мокрое окно. Такая точка зрения делает чувство героя ближе и личнее, будто читатель стоит рядом.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20863" y="3188333"/>
            <a:ext cx="38598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угол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кино или иллюстрации общий план помогает увидеть весь мир сцены сразу: пустую улицу, огромный зал, маленькую фигуру на фоне неба. А необычный ракурс усиливает тревогу и меняет привычное восприятие пространства.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25" y="1648425"/>
            <a:ext cx="8204100" cy="3134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460100"/>
            <a:ext cx="77532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атмосферу шаг за шагом
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463525" y="1101475"/>
            <a:ext cx="8052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 из темы и эмоции собрать цельное настроение с помощью нескольких художественных инструментов.
</a:t>
            </a:r>
            <a:endParaRPr lang="en-US" sz="112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658" y="163275"/>
            <a:ext cx="4389935" cy="4807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39675" y="360000"/>
            <a:ext cx="3743700" cy="13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замена меняет всё впечатление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89500" y="3815504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важная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детали: звона часов, скрипа двери или пустого стула у окна. Такая мелочь меняет весь смысл сцены и удерживает внимание сильнее, чем длинное описание.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89500" y="2105729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угол комнаты может казаться тёплым и спокойным, если в нём мягкий свет и тихий звук. Меняется лишь обстановка, а ощущение становится совсем другим.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89500" y="2960617"/>
            <a:ext cx="39573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заменить лампу на холодный свет и добавить резкие тени — и привычное пространство выглядит настороженно. Даже без новых предметов сцена начинает восприниматься как более напряжённая.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29865" y="2282674"/>
            <a:ext cx="321000" cy="32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2428" y="1750074"/>
            <a:ext cx="280875" cy="32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47365" y="1750074"/>
            <a:ext cx="321000" cy="32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74865" y="2300508"/>
            <a:ext cx="321000" cy="2853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5250" y="360000"/>
            <a:ext cx="75831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беречь атмосферу Земли
</a:t>
            </a:r>
            <a:endParaRPr lang="en-US" sz="2300" dirty="0"/>
          </a:p>
        </p:txBody>
      </p:sp>
      <p:sp>
        <p:nvSpPr>
          <p:cNvPr id="16" name="Text 1"/>
          <p:cNvSpPr txBox="1"/>
          <p:nvPr/>
        </p:nvSpPr>
        <p:spPr>
          <a:xfrm>
            <a:off x="8731675" y="0"/>
            <a:ext cx="412500" cy="52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A14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648975" y="28815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выхлопы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Выхлопы машин и дым от сжигания топлива добавляют в воздух лишние вещества. Чем больше таких источников, тем сильнее нагрузка на атмосферу и на здоровье людей.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2721475" y="23489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помогают очищать воздух, потому что деревья поглощают углекислый газ и выделяют кислород. Когда леса вырубают, этот естественный баланс становится слабее.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866475" y="23489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 делают производство и транспорт менее вредными для воздуха. Чем внимательнее люди относятся к своим решениям, тем безопаснее становится среда вокруг нас.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4793975" y="2881525"/>
            <a:ext cx="1614900" cy="15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 уменьшает лишние выбросы, а общественный транспорт помогает сократить число машин на дорогах. Это простые решения, которые заметны уже в 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525" y="1803450"/>
            <a:ext cx="7820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257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вокруг нас и внутри впечатлений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63525" y="3006476"/>
            <a:ext cx="7607700" cy="10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 — это и воздух над Землёй, и настроение, которое мы чувствуем в истории, музыке или разговоре. Мы можем замечать её признаки, понимать, как она меняется, и сами влиять на неё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2026-07-26T16:47:38Z</dcterms:created>
  <dcterms:modified xsi:type="dcterms:W3CDTF">2026-07-26T16:47:38Z</dcterms:modified>
</cp:coreProperties>
</file>