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селекции: как человек изменяет живое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создании полезных форм живых организмов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селекция нужна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повышать урожайность, улучшать качество продукции и создавать организмы, лучше приспособленные к болезням, климату и дефициту ресурсов. Именно поэтому она стала ключевым инструментом современного сельского хозяйства и биотехнологий.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задачи селекции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изучает создание генетически ценных форм с заранее заданными свойствами. Её результатом становятся сорта, породы и штаммы, которые лучше соответствуют хозяйственным потребностям человека.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у 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растений особенно важны высокая урожайность, хороший вкус, питательность и лёжкость продукции. Не менее значимы устойчивость к засухе, морозу, засолению почв, болезням и вредителям.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селекционеры повышают молочную и мясную продуктивность, яйценоскость, плодовитость, качество шерсти и скорость роста. При этом учитывают приспособленность к условиям содержания и климата.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у 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микроорганизмов отбирают штаммы с высокой продуктивностью, быстрым размножением и способностью синтезировать нужные вещества. Именно так получают антибиотики, ферменты, витамины и другие биологически активные соединения.
</a:t>
            </a:r>
            <a:endParaRPr lang="en-US" sz="93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06625" y="1570700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наследственные варианты, которые могут стать основой для отбора. Большинство из них нейтральны или вредны, но редкие полезные изменения особенно ценны для селекционной работы.
</a:t>
            </a:r>
            <a:endParaRPr lang="en-US" sz="893" dirty="0"/>
          </a:p>
        </p:txBody>
      </p:sp>
      <p:sp>
        <p:nvSpPr>
          <p:cNvPr id="11" name="Text 3"/>
          <p:cNvSpPr txBox="1"/>
          <p:nvPr/>
        </p:nvSpPr>
        <p:spPr>
          <a:xfrm>
            <a:off x="5106625" y="233213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наследственный материал родителей перераспределяется по-новому. Это даёт множество сочетаний признаков и позволяет находить удачные комбинации, которых не было у исходных форм.
</a:t>
            </a:r>
            <a:endParaRPr lang="en-US" sz="893" dirty="0"/>
          </a:p>
        </p:txBody>
      </p:sp>
      <p:sp>
        <p:nvSpPr>
          <p:cNvPr id="12" name="Text 4"/>
          <p:cNvSpPr txBox="1"/>
          <p:nvPr/>
        </p:nvSpPr>
        <p:spPr>
          <a:xfrm>
            <a:off x="5106625" y="3093579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родственники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виды часто несут устойчивость к болезням, засухе и холоду. Селекционеры используют их как источник полезных генов, чтобы улучшать культурные растения и животных.
</a:t>
            </a:r>
            <a:endParaRPr lang="en-US" sz="1056" dirty="0"/>
          </a:p>
        </p:txBody>
      </p:sp>
      <p:sp>
        <p:nvSpPr>
          <p:cNvPr id="13" name="Text 5"/>
          <p:cNvSpPr txBox="1"/>
          <p:nvPr/>
        </p:nvSpPr>
        <p:spPr>
          <a:xfrm>
            <a:off x="5106625" y="3855017"/>
            <a:ext cx="3464100" cy="67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коллекции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семян, коллекции сортов и пород сохраняют редкие и ценные формы. Такой материал незаменим, потому что расширяет выбор для отбора и помогает не потерять полезное разнообразие.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селекционная работа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исходного материала к внедрению новой формы в практику.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различаются по скорости, точности и степени контроля. Выбор зависит от объекта: у растений чаще используют гибридизацию, полиплоидию и лабораторные технологии.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быстрый, но грубый по результату — массовый отбор; наиболее точные и управляемые — биотехнологические методы.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учебного сравнения методов селекции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означает сознательный выбор организмов с нужными признаками для дальнейшего размножения. Так человек постепенно накапливает полезные свойства и изменяет наследственные особенности популяции.
</a:t>
            </a:r>
            <a:endParaRPr lang="en-US" sz="1229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отборе оценивают внешние признаки у большого числа особей. Метод прост и удобен, но не всегда сохраняет нужное качество у потомства, потому что генотипы не проверяются подробно.
</a:t>
            </a:r>
            <a:endParaRPr lang="en-US" sz="1261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связан с отдельной проверкой линий или особей. Он медленнее, зато позволяет точнее сохранить полезный генотип и особенно эффективен у самоопыляющихся растений и племенных животных.
</a:t>
            </a:r>
            <a:endParaRPr lang="en-US" sz="12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1441"/>
            <a:ext cx="3239400" cy="13243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и их 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метод решает свою задачу: одни подходят для быстрого отбора, другие — для создания новых наследственных вариантов или точного сохранения ценных генотипов.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доступные методы не всегда самые точные, а самые точные требуют сложного оборудования и строгих условий работы.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«Селекция»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 эффект гетерозиса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линии дают более сильное потомство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генетически различающихся форм объединяет полезные аллели и создаёт новые сочетания признаков. У гибридов первого поколения нередко проявляется гетерозис: они быстрее растут, лучше развиваются и часто дают более высокий урожай, чем родители.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F1 ценят в селекции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этот эффект у кукурузы, сахарной свёклы и многих овощных культур. Поэтому селекционеры тщательно подбирают родительские линии, а затем используют гибриды первого поколения как основу для получения устойчивого и продуктивного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полезные мутации находят после массового отбора среди тысяч изменённых растений. Это делает метод важным источником новых сортов с нужными свойствами.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искусственного мутагенеза используют радиацию и химические вещества.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раздел «Мутационная селекция»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селекции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Улучшенные формы дают более стабильный урожай и лучше сохраняют качество продукции при выращивании в разных условиях.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сразу несколько признаков: продуктивность, товарность и устойчивость к неблагоприятным факторам.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материалам темы; условные относительные оценки.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523" y="1381580"/>
            <a:ext cx="794400" cy="635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23" y="2500590"/>
            <a:ext cx="5778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селекции животных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животных прежде всего отбирают особей с высокой отдачей: удоем, мясностью, яйценоскостью или качеством шерсти. Эти признаки напрямую определяют хозяйственную ценность породы.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Племенной учёт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закрепить нужные качества, необходимо точно знать происхождение животных и проверять наследование признаков. Племенной учёт позволяет отбирать пары осознанно, а не по случайным внешним признакам.
</a:t>
            </a:r>
            <a:endParaRPr lang="en-US" sz="951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устойчивость к болезням, выносливость и приспособленность к климату. Без этих свойств высокая продуктивность быстро теряется, если животные плохо переносят условия содержания.
</a:t>
            </a:r>
            <a:endParaRPr lang="en-US" sz="9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направлений селекции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и линии создаются под конкретные хозяйственные задачи, поэтому набор признаков зависит от назначения животного.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 всегда направлена на практический результат: каждая порода усиливает те признаки, которые важнее всего для производства.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«Основы селекции»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с микроорганизмами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штамма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Селекцию начинают с поиска культур, способных синтезировать нужные вещества быстрее и в большем количестве. На этом этапе особенно ценны коллекции микроорганизмов и природные изоляты.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расширить наследственную изменчивость, применяют мутагенез и направленный отбор. Затем оценивают, какие варианты лучше растут, активнее работают и сохраняют стабильность признаков.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Отобранные штаммы используют в биореакторах для производства антибиотиков, ферментов, витаминов и органических кислот. Именно поэтому микроорганизмы особенно важны для биотехнологии.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нового сорта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селекционной работы от постановки задачи до внедрения в производство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селекционного процесса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сильные признаки не закрепляются без точного учёта, повторяемости результатов и строгой проверки потомства в нескольких поколениях.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успех селекции сильнее всего влияет богатый исходный материал, а остальные условия помогают отобрать и закрепить ценные формы.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темы; доли условные, отражают значимость факторов.
</a:t>
            </a:r>
            <a:endParaRPr lang="en-US" sz="7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современной селекции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выращивать растения из небольших фрагментов ткани в контролируемых условиях. Это ускоряет получение одинаковых по свойствам растений и помогает сохранять ценные генотипы.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быстрого массового получения потомства от одного элитного растения. Метод особенно полезен, когда нужно сохранить редкий сорт или быстро размножить перспективную форму.
</a:t>
            </a:r>
            <a:endParaRPr lang="en-US" sz="1053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возможность работать с отдельными клетками и создавать новые комбинации наследственного материала. Благодаря этому селекционер точнее сохраняет нужные признаки и отбраковывает нежелательные.
</a:t>
            </a:r>
            <a:endParaRPr lang="en-US" sz="108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Маркерный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выявлять полезные гены ещё до появления внешнего признака. Это сокращает время проверки и делает селекцию точнее, особенно при работе с сложными хозяйственно ценными свойствами.
</a:t>
            </a:r>
            <a:endParaRPr lang="en-US" sz="10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стоит обращать внимание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селекции остаются только несколько однотипных линий, растения или животные становятся уязвимее к болезням, вредителям и резким изменениям климата. Это снижает устойчивость всей системы.
</a:t>
            </a:r>
            <a:endParaRPr lang="en-US" sz="93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Перекос в одном признаке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сильный отбор на урожайность, удой или массу нередко ухудшает вкус, жизнеспособность, плодовитость или сопротивляемость стрессам. Баланс признаков важнее максимума по одному показателю.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массовых 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одинаковых форм на больших площадях может привести к эпидемиям и значительным потерям урожая или поголовья. Чем меньше разнообразие, тем выше общий риск.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необходимы коллекции семян, генетические банки и контроль качества племенного материала. Они сохраняют исходные формы и дают селекционерам запас для будущей работы.
</a:t>
            </a:r>
            <a:endParaRPr lang="en-US" sz="9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селекции для 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влияет не только на сельское хозяйство, но и на медицину, пищевую промышленность и биотехнологии.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улучшает питание людей, поддерживает здоровье и создаёт основу для современных биотехнологических производств.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теме «Основы селекции»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наука, которая меняет будущее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соединяет наследственность, изменчивость и практические потребности человека. Именно поэтому она остаётся ключом к более урожайному, устойчивому и технологичному сельскому хозяйству.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2026-06-02T02:14:29Z</dcterms:created>
  <dcterms:modified xsi:type="dcterms:W3CDTF">2026-06-02T02:14:29Z</dcterms:modified>
</cp:coreProperties>
</file>