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человека: три взгляда на одну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Научный, религиозный и философский взгляд на происхождение человека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живой природы, поэтому биология изучает его развитие, признаки и родство с другими видами. Наука ищет ответы в костях, орудиях, ДНК и данных разных наук о прошлом.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происхождение человека?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происхождение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объясняет происхождение человека как результат длительной эволюции. Учёные сравнивают останки, изучают ДНК и устанавливают, как менялись строение тела, поведение и образ жизни предков.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говорит о сотворении человека высшей силой. В центре такого взгляда — вера, духовная ценность личности и мысль о том, что человек несёт ответственность за свои поступки.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рассматривает человека как мыслящее, говорящие и выбирающее существо. Философия задаёт вопросы о смысле жизни, добре и зле, а также о месте человека в 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подходы по-разному объясняют происхождение человека и опираются на разные источники знаний.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религия и философия отвечают на разные вопросы, поэтому их нельзя смешивать.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взглядов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биологии и обществознания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 идея эволюции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«Бигле»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Чарльз Дарвин отправился в кругосветное путешествие на корабле «Бигль». Наблюдая животных и растения в разных местах, он заметил, что виды не остаются неизменными, а приспосабливаются к условиям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объяснил, что выживают и чаще оставляют потомство особи с полезными признаками. Со временем такие признаки закрепляются, и вид постепенно меняется. Эта идея стала важной основой для понимания эволюции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объясняет появление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изменений, установленная по данным палеонтологии, археологии, анатомии и генетики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отдельные скачки, а длинную цепь изменений, накопившихся за миллионы лет.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нашему времени, тем заметнее становятся следы труда и развития человека.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человека во времени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палеоантропологии; датировки — учебные ориентиры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3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98–99%
</a:t>
            </a:r>
            <a:endParaRPr lang="en-US" sz="3639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участков генов у человека и шимпанзе сходны, что указывает на близкое родство.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помогает учёным доказать, что человек и шимпанзе имеют общего предка, хотя это разные виды.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генетике и сравнительной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помогают увидеть, как менялись возможности и образ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древних людей сменяли друг друга и постепенно приближались к современному человеку.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древних людей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антропогенезу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внешний вид древних людей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массивный череп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древних людей были сильнее выражены надбровные дуги, крупнее челюсти и ниже лоб. Это связано с более мощным строением черепа и особенностями питания.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 руки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увеличивался объём мозга, а кисть становилась более точной и удобной для работы. Это помогало изготавливать орудия, выполнять тонкие движения и развивать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современному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внешности происходили постепенно и сопровождались развитием поведения, общения и мышления. Поэтому человек стал не только биологическим, но и культурным существом.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взгляд на 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Сотворение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религиях человек понимается как создание высшей силы, а не случайный результат природы. Такой взгляд подчёркивает, что человеческая жизнь имеет особую ценность и требует бережного отношения.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 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христианстве говорится, что человек создан по образу и подобию Бога. Это означает не внешнее сходство, а наличие разума, совести, свободы выбора и способности к добру.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взгляд напоминает человеку о личной ответственности за поступки. Важными считаются доброта, уважение к жизни, честность и забота о других людях.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общие идеи и основные различия в религиозных представлениях о происхождении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религиях человек создан Богом и несёт ответственность за свои поступки, а различия касаются формулировок и деталей рассказа.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религии говорят о сотворении человека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тексты: Библия, Коран, Танах.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взгляд на человека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рассматривает человека как существо, способное осознавать себя и мир вокруг. Он не только живёт, но и задаёт вопросы о смысле, выборе и будущем.
</a:t>
            </a:r>
            <a:endParaRPr lang="en-US" sz="1074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общение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человеку передавать мысли, делиться знаниями и договариваться с другими людьми. Благодаря языку опыт не исчезает, а сохраняется и развивается из поколения в поколение.
</a:t>
            </a:r>
            <a:endParaRPr lang="en-US" sz="1017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ценности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взгляд обращает внимание на способность различать добро и зло, делать выбор и отвечать за него. Именно поэтому человека оценивают не только по действиям, но и по убеждениям.
</a:t>
            </a:r>
            <a:endParaRPr lang="en-US" sz="10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не существуют по отдельности: разум помогает учиться, речь — передавать знания, а культура сохраняет опыт общества и делает его общим достоянием.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речь занимают наибольшую долю, потому что именно они сильнее всего отличают человека и поддерживают развитие культуры.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человека от других животных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биологии и обществознанию.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взгляды иногда различаются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религия и философия не спорят об одном и том же в одинаковом смысле. Каждая из них отвечает на свой вопрос и использует собственный способ объяснения.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опирается на наблюдения, эксперименты и доказательства. Религия исходит из веры и священных текстов, а философия строит выводы через размышление и обсуждение.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смешения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появляются тогда, когда один подход начинают оценивать по правилам другого. Тогда возникают лишние споры, хотя на самом деле речь идёт о разных уровнях понимания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научный, религиозный и философский подходы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один и тот же предмет можно рассматривать через разные вопросы и разные способы ответа.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помогают увидеть, что происхождение человека изучается по данным науки и связано с очень долгим развитием.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появился сразу в готовом виде: его развитие шло долго, а научные данные подтверждают родство с другими приматами.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важно запомнить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антропогенезу и биологии человека.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природы и культуры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может жить без воды, пищи, воздуха и безопасной среды. Поэтому он остаётся частью природы и зависит от её условий так же, как и другие живые организмы.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животных, человек создаёт язык, книги, школы, музыку и технологии. Всё это помогает передавать знания, сохранять память и улучшать жизнь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одновременно живёт в природной среде и в мире культуры. Он использует ресурсы природы, но также меняет окружающий мир своими идеями, трудом и открытиями.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89217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три взгляда на человека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особенный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подхода признают, что человек занимает особое место среди живых существ. Он отличается не только строением тела, но и способностью думать, чувствовать и отвечать за поступки.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изучает, как формировалось тело человека, какие изменения происходили в ходе эволюции и какие доказательства сохранились в костях, орудиях и ДНК.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и смысловой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говорит о ценности личности, а философия — о смысле жизни и ответственности. Вместе эти подходы помогают увидеть человека глубже и шире.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 о 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можно объяснять по-разному, но на уроке биологии главное — научные факты. Они показывают, что человек развивался постепенно, а другие взгляды помогают понять его значение в мире.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2026-05-29T18:11:02Z</dcterms:created>
  <dcterms:modified xsi:type="dcterms:W3CDTF">2026-05-29T18:11:02Z</dcterms:modified>
</cp:coreProperties>
</file>