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Николаевич Островский: драматург, изменивший русский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русской реалистической драмы и летописец купеческой России
</a:t>
            </a:r>
            <a:endParaRPr lang="en-US" sz="3243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1861 года общество быстро менялось, а театр остро нуждался в современном репертуаре. Островский первым сделал купеческий быт, провинциальную жизнь и повседневный конфликт интересов основой большой драмы.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сцена XIX века: время перемен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марта 1823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Островский родился в Москве, в Замоскворечье — районе, где особенно ярко ощущалась купеческая среда и городская повседневность.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Отец, судебный чиновник, готовил сына к юридической карьере. Домашняя библиотека и наблюдения за бытом рано пробудили интерес к речи, характерам и конфликтам.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московской жизни и первые впечатления от семейных и имущественных споров позже стали основой его точных и убедительных пьес.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на юридическом факультете Московского университета дала Островскому системное представление о праве, собственности и социальной иерархии, которые позже стали важными темами его драматургии.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Юридическое образование и служба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в Московском совестном и коммерческом судах открыла ему реальные споры купцов, должников, наследников и чиновников, а не отвлечённые литературные схемы.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практика приучила его внимательно слушать живую речь разных сословий и точно передавать в пьесах интонации, паузы и смысловые нюансы диалога.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опыт помог драматургу создавать конфликты, где имущественные отношения, семейные обязательства и нравственный выбор тесно связаны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1849 года принесла Островскому известность и сразу вызвала жёсткую реакцию цензуры: пьесу запрещали к постановке. В ней купеческий мир показан через обман, расчёт и нравственное разложение.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«Свои люди — сочтёмся!» и первый литературный успех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реализм сделал конфликт особенно острым: семейные отношения здесь подменяются выгодой, а человеческое доверие — деловой хитростью. Для молодого драматурга это стало заявкой на новую, правдивую сцену.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временной шкале видно, как личная судьба Островского совпадает с поворотами русской истории и театра.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развивается вместе с общественными переменами XIX века и отвечает на новые запросы сцены.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из биографии А. Н. Островского: 1823, 1849, 1859, 1861, 1868, 1878, 1886.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творческой биографии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59256"/>
            <a:ext cx="350400" cy="28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2096" y="1639059"/>
            <a:ext cx="24053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театром и сценическая реформа
</a:t>
            </a:r>
            <a:endParaRPr lang="en-US" sz="2938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добивался естественного поведения актёров и разговорной интонации, чтобы на сцене звучала не условность, а узнаваемая русская жизнь.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ремарка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подробно прописывал действия, паузы и мизансцены, поэтому пьесы требовали внимательного прочтения и тонкой режиссёрской работы.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ансамбля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драмах важен не только главный герой, но и весь круг персонажей: именно взаимодействие реплик создаёт ощущение реального общественного механизма.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Малым театром закрепило новую сценическую норму и сделало драму ближе к современному зрителю, привыкшему к точности и правде.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каждая пьеса раскрывает свой аспект общества и продолжает общую линию творчества Островского.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последовательно исследует разные стороны одного мира: власть денег, социальные маски и нравственный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А. Н. Островского, включённые в школьный и театральный канон.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пьесы и их художественные акценты
</a:t>
            </a:r>
            <a:endParaRPr lang="en-US" sz="2997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Самоубийство героини имеет не только личный, но и социальный смысл: оно показывает, что свобода выбора в «тёмном царстве» почти недостижима.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Калинове частная жизнь подчинена семейной и общественной власти: Кабаниха и Дикой задают нормы, в которых страх и подчинение считаются естественными.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становится нравственным центром пьесы. Её внутренний конфликт рождается из столкновения любви, религиозной совести и невозможности жить по чужой воле.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как центральная драма русской литературы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 купеческий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Островского речь сразу выдаёт человека: по словам, интонации и паузам можно определить его положение, привычки и характер. Пословицы, просторечие и купеческие обороты делают диалог живым и узнаваемым, а сцену — психологически достоверной.
</a:t>
            </a:r>
            <a:endParaRPr lang="en-US" sz="963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портрет героя
</a:t>
            </a:r>
            <a:pPr algn="ctr" indent="0" marL="0">
              <a:lnSpc>
                <a:spcPct val="100000"/>
              </a:lnSpc>
              <a:buNone/>
            </a:pPr>
            <a:r>
              <a:rPr lang="en-US" sz="5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редко объясняет персонажа напрямую: он раскрывает его через манеру говорить. Один герой прячется за вежливостью, другой давит категоричностью, третий постоянно сбивается и оговаривается — и зритель считывает внутреннее состояние без длинных пояснений.
</a:t>
            </a:r>
            <a:endParaRPr lang="en-US" sz="920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 на сцене
</a:t>
            </a:r>
            <a:pPr algn="ctr" indent="0" marL="0">
              <a:lnSpc>
                <a:spcPct val="100000"/>
              </a:lnSpc>
              <a:buNone/>
            </a:pPr>
            <a:r>
              <a:rPr lang="en-US" sz="5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не просто украшает текст, а строит действие. Реплики звучат так, будто рождены самой жизнью, поэтому конфликт воспринимается остро и убедительно. Именно поэтому пьесы Островского легко читать, ставить и обсуждать на уроке.
</a:t>
            </a:r>
            <a:endParaRPr lang="en-US" sz="967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язык и характеры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пьесах Островского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ход действия в драмах Островского: от повседневной ситуации к нравственному и социальному кризису.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и Лариса у Островского не просто героини, а нравственные центры пьес. Через их судьбы особенно ясно видно, как личное чувство сталкивается с жесткими правилами среды.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драматургии Островского
</a:t>
            </a:r>
            <a:endParaRPr lang="en-US" sz="2821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 наделяет женские характеры внутренней силой и психологической глубиной. Даже в унижении они сохраняют достоинство, а их речь и поступки раскрывают скрытую правду конфликта.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Василиса, Кручинина и другие персонажи показывают разные стратегии выживания в мире денег, зависимости и семейной власти. Одни приспосабливаются, другие сопротивляются, но свобода почти всегда ограничена.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женские судьбы у Островского делают социальную драму особенно острой. Через них тема несвободы становится не отвлеченной идеей, а конкретной человеческой болью и нравственным выбором.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связывают разные пьесы в единую художественную систему и помогают увидеть Островского как внимательного исследователя общества XIX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тем показывает устойчивые модели поведения, а не отдельные частные случаи.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А. Н. Островского; тематическое обобщение по школьному курсу литературы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темы творчества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создал обширный репертуар, который долго определял лицо русского сцены. Его пьесы дали театру современный бытовой материал и убедительные характеры, узнаваемые зрителю.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развитие национального театра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укрепил реалистическую актерскую школу: важными стали ансамбль, интонация, точная пауза и правдоподобное поведение. Роль исполнителя уже не сводилась к эффектной декламации.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Островскому театр заговорил о социальных проблемах языком повседневной жизни. Это сделало драму ближе к широкой публике и подготовило развитие новой сценической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пьесах Островского заметно усиливаются психологическая тонкость и интерес к различным социальным слоям. Он пишет не только о купечестве, но и о театре, провинциальном дворянстве, чиновничьей среде.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пьесы и расширение тематики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«Лес», «Волки и овцы», «Без вины виноватые» показывают цену успеха, моральную зависимость и конфликт между внешним благополучием и внутренней правдой. Тематика становится шире, а драматизм — сложнее.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573" y="2228750"/>
            <a:ext cx="3914155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основные проблемы для анализа на уроке литературы.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удобны для разбора конфликта, характера, речевой характеристики и художественной детали.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пьесы А. Н. Островского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в школьной программе: произведение и проблема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«Бесприданница» и трагедия неравенства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1878 года личное чувство оказывается зависимым от приданого, статуса и расчета окружающих. Лариса представлена как одаренная, тонкая и при этом социально беззащитная героиня.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красота и искренность не защищают от холодной логики светского общества. Люди вокруг оценивают не личность, а выгоду, положение и возможность получить преимущество.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комедийная внешность сюжета оборачивается трагедией. Островский показывает мир, где человеческая ценность уступает деньгам, репутации и привычке смотреть на человека как на средство.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8064" y="1594399"/>
            <a:ext cx="350400" cy="280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306874"/>
            <a:ext cx="350400" cy="28032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и влияние на последующих авторов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драматургическая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закрепил на сцене разговорную речь, точную бытовую деталь и психологически мотивированное действие. Эти признаки стали ориентиром для последующей реалистической драмы.
</a:t>
            </a:r>
            <a:endParaRPr lang="en-US" sz="1364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повлияли на Малый театр и Художественный театр, где особенно ценились ансамбль, естественность игры и внимательное отношение к подтексту и паузе.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Горький развивали интерес к повседневности, социальной среде и внутреннему напряжению. У Островского они видели важный переход к более сложной психологической драме.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преемственность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Немирович-Данченко и актёрская школа унаследовали от него понимание сцены как живого разговора о человеке. Поэтому его влияние вышло далеко за пределы отдельных пьес.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власти и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Островского по-прежнему читаются как исследование власти, денег и личных границ. Конфликты между долгом и чувством, страхом и правдой узнаваемы и сегодня.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Островский остаётся современным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человеческие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сила в точности наблюдения. Он показывает не абстрактные идеи, а конкретных людей в убедительных обстоятельствах, поэтому школьный анализ и сценическое прочтение не теряют актуальности.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— классик, который сделал сцену правдивой
</a:t>
            </a:r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превратил бытовую драму в глубокое изображение общества, языка и характера. Поэтому его пьесы остаются основой русского театра и важной частью школьного чтения.
</a:t>
            </a:r>
            <a:endParaRPr lang="en-US" sz="37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2026-05-20T00:51:44Z</dcterms:created>
  <dcterms:modified xsi:type="dcterms:W3CDTF">2026-05-20T00:51:44Z</dcterms:modified>
</cp:coreProperties>
</file>