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мечте, разочаровании и взрослении в переломную эпоху.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Белинский и роман И. А. Гончарова «Обыкновенная история»
</a:t>
            </a:r>
            <a:endParaRPr lang="en-US" sz="3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новая проза 1840-х годов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«Обыкновенная история» вышла в 1847 году, когда русская литература особенно активно утверждала принципы реализма. Для Белинского это был важный пример прозы, способной точно показать современную жизнь, характеры и зависимость человека от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связывал ценность литературы с жизненной правдой, поэтому отвергал искусственную красивость, отвлеченную чувствительность и сюжеты, не опирающиеся на реальный опыт.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произведений его интересовали точность психологического наблюдения, правдоподобие конфликтов и то, как общественные условия формируют поступки и характер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критика литература была значима тогда, когда показывала живого человека в исторической действительности и заставляла задуматься о нравственном смысле происходящего.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как литературный критик 1840-х годов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видел в Гончарове писателя, близкого к «натуральной школе», но не сводимого к ней. Его проза опиралась на точное наблюдение и вместе с тем сохраняла внутреннюю цельность. 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«натуральной школе»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«Обыкновенной истории» частная судьба Александра Адуева превращается в исследование поколения молодых дворян. Через один жизненный путь раскрывается более широкая историческая перемена в обществе.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художественный взгляд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в круге реалистической прозы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романа в оценке Белинского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воспринимал роман не как частную неудачу героя, а как закономерную историю духовного взросления и столкновения с новой жизнью.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Александра из провинции в Петербург становится проверкой его представлений о любви, дружбе, службе и личном успехе.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у Белинского — крайние ответы на вызовы эпохи, и ни один из них не дает полной гармонии личности.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проходит путь от романтической мечтательности к разочарованию, а Пётр Адуев воплощает трезвый и расчетливый столичный мир.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Белинского в оценке романа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критика особенно важно, что внутреннее изменение героя показано не отвлеченно, а через конкретную среду и повседневные обстоятельства.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Высшую ценность Белинский видел в сочетании психологической достоверности с точным социальным фоном, раскрывающим смысл личной драмы.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оценки В. Г. Белинского романа И. А. Гончарова «Обыкновенная история»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понимал Александра не как просто слабого человека, а как тип молодого дворянина, воспитанного на книгах, мечтах и возвышенных ожиданиях от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героя состоит в том, что он постоянно сопоставляет идеал с реальными отношениями между людьми и не умеет принять обычную человеческую ограниченность.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считал этот образ исторически точным: он отражал состояние части образованной молодежи 1840-х годов, еще не научившейся соединять чувство с опытом.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Адуев как образ романтического сознания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Адуев и логика столичной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Адуев в трактовке Белинского воплощает деловой, сдержанный и рассудочный тип человека, приспособленного к петербургской действительности.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порядок, карьера, личная выгода, самообладание и практический результат, а не мечта или эмоциональный порыв.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кажется сильным, но его внутренняя жизнь беднее, чем его внешнее положение и жизненная хватка.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Белинский не идеализирует этого героя: за внешней успешностью видны жесткость, сухость и духовная ограниченность.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мировоззрения в романе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Белинский понимал конфликт мечты и практицизма в романе.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показывает: одна крайность ведет к иллюзиям, другая — к внутреннему оскудению.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романа В. Г. Белинским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воспитания чувств и характера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входит в жизнь с верой в высокие чувства и готовыми романтическими представлениями о себе и мире.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Провинциальные ожидания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 быстро обнаруживает несоответствие между его мечтами и реальными правилами столичной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Петербургское столкновение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разочарований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неудачи, охлаждение в любви и равнодушие окружающих постепенно разрушают его наивность и самоуверенность.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не делает героя счастливым, но меняет его внутренне: роман показывает, как жизнь воспитывает человека через утрату иллюзий.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характера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провинциальной мечты к внутреннему опустошению
</a:t>
            </a:r>
            <a:endParaRPr lang="en-US" sz="23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Александра Адуева в трактовке Белинского: от романтических ожиданий к трезвому столкновению с петербургской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создается ощущение достоверности
</a:t>
            </a:r>
            <a:endParaRPr lang="en-US" sz="264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не стремится поражать читателя внешней яркостью. Обстановка кабинета, порядок вещей и сдержанная интонация разговора создают ощущение наблюденной жизни, где характер раскрывается через детали, а не через громкие жесты и декларации.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кабинет вместо эффектной сцены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знак живого чувства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письмо: в нем слышны колебания, надежды и скрытая уязвимость героя. Белинский ценил именно такую предметность, когда частная вещь становится ключом к внутреннему состоянию человека и не требует нарочитого объяснения.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у Гончарова показан спокойно и точно, без романтического тумана. Петербург не идеализирован, а воспринимается как среда, в которой особенно заметны деловитость, отчуждение и напряжение повседневной жизни.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без украшений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романе особенно высоко оценивал Белинский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критика особенно важно было, что личная драма героя раскрывает общую атмосферу эпохи и не сводится к частному случаю.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Белинского стоит психологическая правда; остальные качества усиливают ее и делают роман значимым для понимания 1840-х годов.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литературно-критических оценок В. Г. Белинского в связи с романом И. А. Гончарова «Обыкновенная история»
</a:t>
            </a:r>
            <a:endParaRPr lang="en-US" sz="13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спорные места в оценке Белинского
</a:t>
            </a:r>
            <a:endParaRPr lang="en-US" sz="2555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прежде всего искал в романе правду жизни и ясную социальную мысль. Из-за этого он меньше внимания уделял многозначности образов и тонкой авторской иронии.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реализм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высоко ценил понятную нравственную перспективу произведения. Позднейшие исследователи нередко считали, что такая установка несколько упрощает художественную систему романа.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Идейная ясность важнее сложности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Белинского роман был прежде всего социально-психологическим документом эпохи. Однако его философская глубина и внутренние противоречия персонажей выходят за пределы этой оценки.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Неисчерпанность философского смысла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критика и школьное чтение чаще обращают внимание на иронию, взросление и выбор пути. Это показывает, что роман допускает разные, но не одинаково полные прочтения.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читательских акцентах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Белинский связывал роман с проблемой поколения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вырастает на книгах и мечтах, которые не готовят его к реальному устройству жизни. Уже здесь намечается разрыв между ожиданием и действительностью.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Провинциальное воспитание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видел в этом не частную неудачу, а симптом взросления целого дворянского поколения, которому пришлось пересматривать представления о счастье, успехе и предназначении.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поколения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деловой и светской средой быстро разрушает романтические представления героя. Историческое время требует иных качеств, чем восторженность и доверчивость.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опыт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другие линии прочтения романа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выделяют в произведении разные смысловые центры, но сам роман остается одинаково востребованным.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подчеркивает социальную правду, позднейшая критика — многослойность, а школа — тему взросления; вместе эти подходы расширяют понимание текста.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традиций чтения романа И. А. Гончарова «Обыкновенная история» в критике и школьной практике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
</a:t>
            </a:r>
            <a:endParaRPr lang="en-US" sz="1081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увидел в романе не исключительный случай, а типичный путь современного человека. Поэтому произведение читается как точный диагноз эпохи.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оценки романа В. Г. Белинским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 стали временем, когда «обыкновенная» человеческая судьба оказалась особенно значимой для русской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считал важнейшим признаком реализма типичность героев и правдивость среды: у Гончарова обычная биография становится художественным исследованием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системе идей реалистической литературы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внимание к внутренним противоречиям личности, когда характер раскрывается через столкновение желаний, обстоятельств и жизненного опыта, а не через отвлеченную схему.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критика особенно важно, что роман соединяет художественную выразительность с точным анализом общества, подтверждая зрелость русской прозы середины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тезисы Белинского о романе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положения критика и их проявление в романе.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рецепция романа И. А. Гончарова в статье и письмах В. Г. Белинского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для Белинского роман ценен прежде всего как реалистическое изображение человека, на которого воздействуют среда, время и повседневность.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прочитал роман как правдивую историю взросления, где частная судьба точно выражает перелом эпохи. Именно поэтому «Обыкновенная история» стала важным текстом русской литературы 1840-х годов.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Белинский увидел в «Обыкновенной истории»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2026-05-23T12:48:19Z</dcterms:created>
  <dcterms:modified xsi:type="dcterms:W3CDTF">2026-05-23T12:48:19Z</dcterms:modified>
</cp:coreProperties>
</file>