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Параграф 3.4 по алгебре: главные идеи и результаты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выражения, формулы и правила преобразований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параграф 3.4 встроен в курс алгебры 8 класса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параграф помогает работать с выражениями и формулами: подставлять значения, упрощать запись и проверять, верно ли выполнено преобразование. Здесь особенно важны аккуратность, порядок действий и понимание каждого шага.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понятия, которые встречаются в параграфе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 записи обозначает неизвестное или изменяющееся число. В примерах она позволяет описывать общее правило, а не только один конкретный случай.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числа вместо переменной получается конкретный результат. Например, запись (x-4)^2 превращается в числовое выражение и даёт один ответ.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Тождественное преобразование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изменение записи, при котором значение выражения не меняется. Такие преобразования нужны, чтобы упростить формулу и сделать вычисления удобнее.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 объединяет числа, буквы и знаки действий. Оно может быть простым, как 3x, или более сложным, как 2a+5.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буквой показывает, сколько раз берут переменную. В выражениях вроде 3x или -2a именно коэффициент задаёт числовую часть записи.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845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изучения материала параграфа
</a:t>
            </a:r>
            <a:endParaRPr lang="en-US" sz="2888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32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прочитать правило или понятие и понять, какие слова в нём главные. Это помогает не перепутать условие, способ действия и результат.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32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определение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236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фиксирует, чему научился ученик и как применять материал дальше. Такой вывод связывает определение, пример и самостоятельное решение задачи.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36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вывод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5535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сравнивает ответ с исходной записью и убеждается, что преобразование не изменило смысл выражения. Проверка помогает заметить ошибку раньше, чем она закрепится.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35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проверка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3834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примера выделяют общий вывод: что можно делать с выражением и почему это допустимо. Так теория становится понятной и запоминающейся.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34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правило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2133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рассматривают готовое вычисление или преобразование. Пример показывает, как правило работает на практике и какие шаги нужно выполнять без пропусков.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3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пример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алгебраическим материалом параграфа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правила в тексте к проверенному результату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49318" y="1429640"/>
            <a:ext cx="317213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уже изученными знаниями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степени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и работа со степенями встречаются в примерах как продолжение старых тем. Без этих умений трудно получить правильную форму выражения.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узнаёт знакомое правило в новом задании, решение становится понятнее. Связь с предыдущими темами помогает двигаться шаг за шагом и не терять смысл преобразования.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преобразованиях часто нужно объединять слагаемые, соблюдать знаки и помнить, что одинаковые по виду части можно складывать или вычитать по общему правилу.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числовой множитель или дробь, ученик применяет уже знакомые действия. Это помогает упростить запись без лишних вычислительных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параграфа занимают больше всего места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параграфе больше всего внимания уделено практическим действиям с выражениями и формулам.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занимает почти треть материала, а теория служит опорой для выполнения вычислений и проверки результата.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параграфа 3.4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775" y="1175216"/>
            <a:ext cx="7964351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содержания параграфа 3.4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параграфа ведёт от понимания записи к самостоятельному использованию правила.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Параграф построен так, чтобы ученик сначала понял смысл формулы, а затем смог применить её в вычислении.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параграфа 3.4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0235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 обозначения, которые важно знать
</a:t>
            </a:r>
            <a:endParaRPr lang="en-US" sz="2719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2800" y="156545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 записи обозначает неизвестное или изменяемое число. Чтобы не ошибиться, нужно сразу понимать, какое значение может быть подставлено вместо неё.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042800" y="135350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42800" y="443640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x^2 или похожие выражения показывают, что число или переменная умножаются сами на себя. В таких примерах важно не смешивать степень и коэффициент.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042800" y="422445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042800" y="3000925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что слева и справа записаны одинаковые значения. Если преобразование выполнено верно, равенство сохраняется и остаётся справедливым.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042800" y="2788975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5825" y="2283188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буквой показывает числовую часть выражения. В примерах 5x и -2a важно не терять знак, потому что он влияет на весь результат.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5825" y="2071238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505825" y="3718663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задают порядок действий и помогают не перепутать части выражения. При раскрытии скобок нужно особенно внимательно следить за знаками перед ними.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505825" y="3506712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параграфа и его разбор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выражение, например 4x-2x+7 или 2(a+3)-a. На этом шаге важно увидеть, какие части можно объединить, а какие нужно оставить без изменений.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запись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выполняют вычисления по правилу: раскрывают скобки, приводят подобные слагаемые или подставляют значение переменной. Каждый переход должен быть понятным и обоснованным.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полезно подставить число вместо переменной и сравнить результат с исходной записью. Так легко заметить ошибку в знаке или в порядке действий.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получают более простую запись или числовой ответ. Такой разбор показывает, как буквенное выражение превращается в удобную форму для дальнейшей работы.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запоминать алгебраический материал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ученик действует сам, тем прочнее запоминается правило и способ преобразования выражения.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 немедленная проверка дают лучший результат; пассивное повторение помогает заметно меньше.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 параграфу 3.4, обобщение учебных приемов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типичных затруднений чаще всего приводит к неверному ответу в коротких алгебраических примерах.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ошибок чаще всего мешают выполнить задание без потери баллов.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алгебры, параграф 3.4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после чтения параграфа
</a:t>
            </a:r>
            <a:endParaRPr lang="en-US" sz="263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ученик переходит от чтения правила к самостоятельному применению и проверке результата.
</a:t>
            </a:r>
            <a:endParaRPr lang="en-US" sz="15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5272"/>
            <a:ext cx="4814700" cy="2350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 параграфу 3.4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понять, что уже усвоено, а что нужно повторить еще раз.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ответы короткие и уверенные, тема усвоена; слабые места сразу видны по последним двум строкам.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алгебры, параграф 3.4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9038" y="1384361"/>
            <a:ext cx="414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9038" y="3227236"/>
            <a:ext cx="414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из параграфа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помогает аккуратно выполнять письменные задания, где нужно быстро раскрыть скобки, упростить выражение и не потерять ни одного знака.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объяснение требует понимать, почему выбран именно этот способ. Это помогает уверенно отвечать и не путаться в последовательности действий.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работы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контрольных важно не только получить ответ, но и показать ход решения. Точное преобразование выражений снижает риск ошибки на каждом шаге.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Многошаговые задачи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находится в несколько действий, алгебраическая запись делает решение понятным. Она помогает проверить вычисления и быстрее заметить неточность.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возникают ошибки в заданиях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неточностей появляется на простых шагах, когда ученик спешит и не перепроверяет промежуточный результат.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связаны с внимательностью и дисциплиной вычислений, а не со сложностью самой темы.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 параграфу 3.4, обобщение типичных ошибок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схема для пересказа темы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ведут к правилу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центре схемы поставить слово «выражение», от него легко провести ветви к «переменной», «коэффициенту» и «преобразованию». Такая карта помогает не терять смысл, когда нужно быстро пересказать тему без учебника.
</a:t>
            </a:r>
            <a:endParaRPr lang="en-US" sz="818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связать пример и проверку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правилом удобно разместить короткий пример и стрелку к проверке. Ученик видит, что любое преобразование не заканчивается ответом, а требует подстановки значения и сравнения результата с исходной записью.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появляются ошибки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ветвь схемы показывает типичные трудности: скобки, знаки, коэффициенты и порядок действий. Это помогает запомнить не только правильный ход решения, но и места, где чаще всего нужна особая внимательность.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остаться в памяти после изучения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правило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главную идею параграфа и уметь назвать ее своими словами, не путая с примером.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термины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памяти должны остаться 3–5 ключевых слов: переменная, коэффициент, выражение, преобразование, проверка.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 — алгоритм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Последним остается общий план решения: прочитать, преобразовать, подставить значение и убедиться, что ответ верен.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 — примеры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держать в голове 1–2 разобранных задания, чтобы быстро вспомнить порядок действий и оформление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содержания параграфа 3.4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элементы параграфа переходят от определения к действию и к проверке результата.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выстроено последовательно: сначала смысл, затем действие, после него — проверка и итоговый вывод.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алгебре для 8 класса, параграф 3.4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параграф 3.4 по алгебре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Параграф 3.4 учит уверенно читать алгебраические записи, преобразовывать их по правилу, проверять ответ и замечать ошибки. Это основа для дальнейших тем и самостоятельной работы.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2026-05-30T00:42:10Z</dcterms:created>
  <dcterms:modified xsi:type="dcterms:W3CDTF">2026-05-30T00:42:10Z</dcterms:modified>
</cp:coreProperties>
</file>