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удаления: что это такое в 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убрать лишнее и сравнить результат по времени?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удаление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встречается вокруг нас каждый день: дома, в классе и на компьютере. Мы убираем лишнее, стираем записи, очищаем стол и сравниваем, кто справился быстрее и аккуратнее.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в задаче на скорость удаления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Сравнивают, сколько предметов удалось убрать за определённое время. Если число одинаковое, важно, кто затратил меньше минут или секунд на работу.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смотрят не только на количество, но и на равные условия. Тогда удобнее понять, чья работа была быстрее и почему результат получился именно таким.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8 кубиков за 2 минуты и 8 кубиков за 4 минуты — это разные скорости. Работа с одинаковым числом предметов может идти не одинаково быстро.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времени нужно на одно и то же действие, тем выше скорость удаления. Значит, скорость помогает сравнивать труд и находить более быстрый способ.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класса: порядок на парте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лежат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карандаши, ластик и листы собраны в одну кучку, убрать их можно быстрее. Меньше движений — меньше времени, и парта снова выглядит опрятно.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разбросано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разбросаны по всей парте, приходится искать каждую отдельно. Тогда удаление занимает больше времени, даже если предметов всего несколько.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удалять быстрее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собраны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лишнее лежит в одном месте, его проще забрать сразу. Не нужно бегать туда-сюда, и работа идёт заметно быстрее.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Салфетка, веник или совок помогают убрать лишнее без лишних усилий. Правильный инструмент часто экономит время лучше, чем старание руками по одному.
</a:t>
            </a:r>
            <a:endParaRPr lang="en-US" sz="1293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знать, что делать сначала, а что потом, меньше ошибок и остановок. Порядок помогает работать спокойно и быстро, почти как по подсказке.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торопишься слишком сильно, движения становятся точнее. Так можно убрать лишнее быстро и при этом не забыть ни одной мелочи.
</a:t>
            </a:r>
            <a:endParaRPr lang="en-US" sz="14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 убираются дольше, потому что их труднее заметить и взять. Иногда приходится наклоняться, присматриваться и делать больше движений, чем хотелось бы.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прилипло к поверхности или лежит далеко от других вещей, работа тоже идёт медленнее. Тогда нужно больше времени на каждый шаг.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замедляет удаление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медленнее становится, когда среди предметов нужно искать нужный. Поиск занимает время, а аккуратность важна, чтобы не убрать лишнее по ошибке.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удаление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убрать лишнее без пропусков и лишней суеты.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всё в одну кучку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сложить лишние предметы вместе. Тогда их легче взять рукой или положить в коробку. Такой способ часто помогает в классе, когда на столе лежат карандаши, бумажки и ластик.
</a:t>
            </a:r>
            <a:endParaRPr lang="en-US" sz="97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Смахнуть и вытереть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крошки можно быстро убрать салфеткой, веником или щёткой. На ровной поверхности это особенно удобно. Несколько точных движений — и стол снова выглядит чистым и готовым к работе.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Вынуть и выбросить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достать предмет и сразу положить его в мусорную коробку или корзину. Это помогает не терять время и не разбрасывать лишнее вокруг. Главное — делать всё спокойно и внимательно.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удаление руками и инструментами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пятен и следов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заметили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след убрать проще, потому что он ещё не успел сильно закрепиться. Чем раньше его заметили, тем меньше сил и времени понадобится.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Промыли и вытерли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случаях помогают вода, мыло и мягкая ткань. Эти вещи обычно есть под рукой, поэтому работу можно начать быстро, без долгих приготовлений.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Проверили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очистки важно посмотреть, не осталось ли пятно. Если след ещё виден, действие повторяют, чтобы поверхность стала действительно чистой.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6128" y="517238"/>
            <a:ext cx="282367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на компьютере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можно убрать за секунды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компьютере удаление часто происходит очень быстро. Достаточно выбрать файл, фотографию или сообщение и отправить их в удаление, почти как по щелчку.
</a:t>
            </a:r>
            <a:endParaRPr lang="en-US" sz="1409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всё попадает в корзину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Удалённый файл не всегда исчезает навсегда. Часто он сначала оказывается в корзине, и его ещё можно вернуть, если удалить случайно.
</a:t>
            </a:r>
            <a:endParaRPr lang="en-US" sz="140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зависит от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компьютерах и планшетах удаление может идти по-разному. Быстрее всего оно происходит, когда данных немного и устройство работает без задержек.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разные виды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Удалять можно не только файлы, но и фотографии, записи и сообщения. Важно помнить: чем больше данных, тем дольше может длиться процесс.
</a:t>
            </a:r>
            <a:endParaRPr lang="en-US" sz="14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мусор убирают сразу, двор остаётся чистым, а по дорожке можно идти спокойно. Порядок помогает не споткнуться и делает место вокруг приятнее для всех.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мусор лежит долго, он мешает проходу и портит вид. Поэтому важно быстро собрать отходы и сразу разложить их по нужным контейнерам.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мусора и чистый двор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испортить всю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спешка иногда приводит к лишним потерям: можно выбросить нужную вещь, стереть запись или пропустить грязное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быстро и без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убрать лишнее аккуратно и ничего не пропустить.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сколько предметов убрали за одинаковое время. Если за одну минуту собрано больше, значит работа идёт быстрее и результат получается заметнее.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человека убрали одно и то же количество вещей, сравнивают время. Тот, кто справился за меньший срок, показал более высокую скорость удаления.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удобно считать, сколько предметов убирают за одну минуту. Так легче понять, кто работал быстрее, даже если задания были похожими.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скорость удаления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Игроки по команде начинают собирать одинаковые предметы в свои коробки. Таймер помогает честно узнать, кто управился быстрее, а кто был особенно внимательным.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сигнала проверяют стол: ничего лишнего не осталось, а предметы лежат правильно. В такой игре важны и скорость, и аккуратность, иначе победит беспорядок.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скорость и аккуратность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быстрой работы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понятный порядок шагов, не приходится думать заново на каждом этапе. Работа идёт спокойнее, а лишние движения будто исчезают сами.
</a:t>
            </a:r>
            <a:endParaRPr lang="en-US" sz="143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ёмкость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Корзина, коробка или пакет помогают сразу складывать убранное в одно место. Это экономит время и не даёт предметам разлетаться обратно.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Салфетка, веник или щётка работают быстрее, чем пальцы по одному. Правильный инструмент делает удаление аккуратным и не утомляет.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торопиться слишком сильно, легче заметить пропуски и избежать ошибок. Спокойный темп часто оказывается самым быстрым на длинной дистанции.
</a:t>
            </a:r>
            <a:endParaRPr lang="en-US" sz="13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скорость удаления особенно важна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убрать крошки, бумажки и лишние вещи помогает держать рабочее место аккуратным и не мешает уроку.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или уборки комнаты важно сразу собрать разбросанные предметы, чтобы они не потерялись и не путались под ногами.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и остатки еды лучше удалять сразу: так проще сохранить чистоту и не тратить потом много сил.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компьютере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файлов и сообщений помогает освободить место и навести порядок в устройстве, если проверить, что лишнее действительно убрано.
</a:t>
            </a:r>
            <a:endParaRPr lang="en-US" sz="14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стоит ещё раз посмотреть на поверхность, потому что маленькие крошки или пыль легко спрятаться. Проверка помогает убедиться, что всё действительно чисто.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компьютере тоже нужна внимательность: иногда файл оказывается в корзине или остаётся лишняя запись. Лучше проверить результат, чем потом искать пропажу.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удаления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Скорость удаления показывает, как быстро убирают лишнее, но сама по себе она ничего не значит без аккуратности и правильного результата.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Быстрее не всегда лучше, если из-за спешки теряются нужные вещи или остаются грязные места. Ошибка потом исправляется дольше, чем аккуратная работа.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Удобный инструмент и понятный порядок действий помогают работать быстрее и спокойнее. Тогда меньше времени уходит на поиск и исправление недочётов.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 удаления обязательно нужна проверка. Она показывает, всё ли убрано, и помогает закончить работу без сюрпризов и лишнего беспорядка.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скорости удаления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удаления — это не просто спешка, а умение убирать лишнее быстро и аккуратно. Если есть порядок, подходящий инструмент и проверка, результат получается отличным.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2026-05-24T10:42:01Z</dcterms:created>
  <dcterms:modified xsi:type="dcterms:W3CDTF">2026-05-24T10:42:01Z</dcterms:modified>
</cp:coreProperties>
</file>