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 Advice: как в английском языке советуют и отвечают на советы
</a:t>
            </a:r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давать советы в школьных ситуациях по-английски.
</a:t>
            </a:r>
            <a:endParaRPr lang="en-US" sz="185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нужны в разговорах с друзьями, одноклассниками и семьёй. На этом уроке вы узнаете простые модели, научитесь различать прямой и вежливый совет и отвечать коротко и естественно.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советы важны на уроке английского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дать совет в английском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простая форма совета — should. Она подходит для коротких рекомендаций: You should study earlier. Такая конструкция звучит прямо, понятно и часто встречается в школьных диалогах.
</a:t>
            </a:r>
            <a:endParaRPr lang="en-US" sz="1163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could делает совет менее строгим: You could ask your teacher for help. Эта форма полезна, когда нужно предложить вариант, а не настаивать на нём.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don’t you…?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Why don’t you…? звучит как дружелюбное предложение: Why don’t you join the school club? Она помогает дать совет в форме вопроса и делает разговор более естественным.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Shouldn’t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shouldn’t помогает предупредить о нежелательном действии: You shouldn’t stay up late before a test. Она мягко показывает, чего лучше избегать, не превращаясь в строгий приказ.
</a:t>
            </a:r>
            <a:endParaRPr lang="en-US" sz="11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начинается с понимания ситуации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советовать, важно понять, что именно случилось и как человек себя чувствует. Вежливое внимание делает разговор спокойнее и помогает выбрать подходящие слова.
</a:t>
            </a:r>
            <a:endParaRPr lang="en-US" sz="92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и доброжелательный взгляд помогают совету звучать как помощь, а не как критика. В школьном общении это особенно важно для доверия.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What’s wrong? и I understand показывают участие. Они особенно полезны, если собеседник расстроен из-за оценки, ссоры или неудачи после урока.
</a:t>
            </a:r>
            <a:endParaRPr lang="en-US" sz="1041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пример — разговор двух учеников в коридоре или библиотеке после урока. Один расстроен, другой сначала выслушивает, а потом предлагает решение.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школьном разговоре о проблеме и совете.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совет на английском шаг за шагом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помогают дать прямой совет и предупредить о нежелательном действии.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английского языка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конструкции легко запомнить и часто использовать в школьных диалогах: одна советует, другая мягко предупреждает.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" y="1594654"/>
            <a:ext cx="225675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599424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358642"/>
            <a:ext cx="263288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и мягкие варианты совета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делает совет мягче и оставляет собеседнику свободу выбора. Она подходит, когда нужно предложить идею без давления и без звучания приказа.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вопрос звучит дружелюбно и естественно. Он помогает превратить совет в предложение, которое легче принять в разговоре с одноклассником или другом.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don’t you…?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показывает личное мнение говорящего и звучит очень вежливо. Она особенно полезна, когда ситуация чувствительная и важно не задеть собеседника.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were you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форм совета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разговорах ученики чаще выбирают короткие и знакомые формы, потому что их легче использовать быстро и без ошибок.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конструкции преобладают, а более длинные звучат мягче и подходят для более деликатных ситуаций.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совета чаще всего встречаются в школьных диалогах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совет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совет подходит, можно согласиться коротко и доброжелательно: That’s a good idea, I’ll try it, Thanks, I’ll do that. Такой ответ показывает готовность действовать.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показывает, что ученик умеет слушать, обдумывать и выбирать. Вежливая реакция делает беседу естественной и помогает продолжить разговор без напряжения.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время подумать, подойдут фразы Maybe, I’m not sure или I need some time to think. Они позволяют не соглашаться сразу и сохраняют вежливый тон.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совет не подходит, лучше ответить спокойно: Thanks, but I have another idea. Это помогает не обидеть собеседника и оставить разговор уважительным.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129" y="1394038"/>
            <a:ext cx="3033743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короткий, конкретный и вежливый; он учитывает ситуацию и предлагает выполнимое действие.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школьные ситуации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плохих и хороших советов показывает, как сделать фразу полезной, вежливой и подходящей к ситуации.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в реальных школьных ситуациях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интонация и жесты меняют совет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помогает услышать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одноклассника стоят у парты после урока. Один говорит тихо и спокойно, смотрит в глаза и держит руки свободно, поэтому совет звучит дружелюбно и не давит. В такой ситуации даже простая фраза воспринимается как поддержка, а не как замечание.
</a:t>
            </a:r>
            <a:endParaRPr lang="en-US" sz="870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поза делает разговор безопасным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не скрещивает руки и не отворачивается, собеседнику легче доверять. Открытая поза показывает, что человек готов помочь, а не спорить. Поэтому совет звучит мягче, особенно если у друга неприятность или он переживает из-за оценки.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 и резкость портят даже верные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говорить с закатыванием глаз, резким тоном или усмешкой, совет сразу кажется обидным. Тогда собеседник слышит не помощь, а критику. В школе это особенно заметно: одно и то же предложение может поддержать или, наоборот, расстроить.
</a:t>
            </a:r>
            <a:endParaRPr lang="en-US" sz="8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заметить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расстроен, в первую очередь важно понять, что он чувствует. Короткие фразы вроде Are you okay? помогают начать разговор без давления.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поддержать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собеседник говорит о проблеме, полезны фразы I’m sorry и That sounds difficult. Они показывают участие и дают человеку время успокоиться.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предлагать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после этого совет становится уместным. Тогда можно сказать should, could или Why don’t you… чтобы помощь звучала уважительно и действительно была полезной.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совет нужен не сразу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по школьным диалогам; 2025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реакцию влияет не только содержание фразы, но и доверие между собеседниками. В школьном разговоре важны ясность и уместность, а не количество слов.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хороший совет принимают сразу, если он понятен и подходит ситуации. Сомнения появляются, когда фраза слишком общая или слишком строгая.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результат даёт хороший совет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говорить как приказ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You must… и Just do it звучат слишком жёстко. Вместо помощи они создают давление и могут вызвать сопротивление, особенно если человек и так переживает.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обесценивать проблему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That’s stupid или It’s your fault ранят собеседника и переводят разговор в спор. Хороший совет не унижает и не заставляет человека чувствовать себя виноватым.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использовать насмешку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тон, шутки не вовремя и закатывание глаз делают даже правильную мысль неприятной. В советах важны уважение, спокойствие и готовность помочь, а не показать своё превосходство.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давать слишком общие советы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должна быть связана с конкретной ситуацией. Если совет не подходит возрасту, возможностям или школьной жизни, он звучит бесполезно и не помогает найти решение.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следует избегать в советах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ответа в школьном разговоре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нужен ли совет сейчас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в переписке и сообщениях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длинные объяснения читаются тяжелее, чем в разговоре. Короткая фраза с ясным советом звучит дружелюбнее и помогает быстрее понять, что именно ты предлагаешь.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уточняй сложные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история длинная или непонятная, сначала задай вопрос, а потом пиши совет. Так ответ будет точнее и покажет, что ты действительно вник в ситуацию.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 капса и резкости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буквы, много восклицательных знаков и шутки с подтекстом могут показаться грубыми. Без интонации сообщение легко воспринимается строже, чем ты хотел.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мягкие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You could… Maybe you should… и Why don’t you… подходят для переписки лучше всего. Они звучат спокойно, не давят и оставляют человеку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81" y="1808050"/>
            <a:ext cx="3674338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типичных фраз для школьных советов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выражения помогают быстро выбрать нужный тон в диалоге.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говорить коротко, вежливо и понятно. Они подходят для простых школьных диалогов и легко запоминаются.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урока английского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как образец школьного общения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перед викториной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волнуется перед викториной по английскому и не помнит слова. Друг не читает нотацию, а спокойно предлагает: You should practise with flashcards. Такой совет звучит конкретно и сразу показывает, что можно сделать сегодня вечером.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полезная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друг добавляет: Why don’t you watch a short video in English? Рядом лежат учебники и карточки, а телефон нужен только для учебного ролика. В диалоге видно, что хороший совет можно дать в двух коротких фразах.
</a:t>
            </a:r>
            <a:endParaRPr lang="en-US" sz="9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оценки советов в школьном общении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не просто звучит правильно — он подходит человеку и ситуации. Поэтому важны не только слова, но и то, как они воспринимаются.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важным качеством остаётся ясность, но без вежливости совет теряет силу. Лучшие фразы одновременно простые, доброжелательные и полезные.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хорошего совета на английском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давать советы по-английски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совет в английском языке строится просто: ясная форма, спокойный тон и уместность. If I were you, I would… should и could помогают поддержать человека и начать полезный диалог.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2026-05-29T10:36:28Z</dcterms:created>
  <dcterms:modified xsi:type="dcterms:W3CDTF">2026-05-29T10:36:28Z</dcterms:modified>
</cp:coreProperties>
</file>