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тепла и влаги по территории России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России так сильно различается от севера до юга?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определяют, где растут леса и степи, как питаются реки и насколько удобно жить людям. Для России особенно заметны контрасты между севером и югом, побережьями и внутренними районами.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тепло и влагу в климате России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определяющие тепло и влагу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расположен район, тем ниже солнце поднимается над горизонтом и тем меньше тепла получает поверхность. Поэтому на севере холоднее, а на юге заметно теплее.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морям и океанам делает климат влажнее и мягче. Внутренние районы материка получают меньше морской влаги, поэтому там чаще бывают сухие периоды и сильнее перепады температур.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воздушных масс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переносят тёплый или холодный воздух, а вместе с ним и влагу. Если воздушные массы приходят с океана, они обычно приносят больше облаков и осадков.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могут задерживать влажный воздух. На наветренных склонах осадков больше, а на подветренных воздух становится суше, из-за чего соседние территории отличаются по увлажнению.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большинстве районов теплее, а осадки чаще приходятся на тёплый сезон. На Дальнем Востоке это связано с муссонными ветрами.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резче сменяются сезоны и сильнее различаются зима и лето.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климатические обобщения по территории России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различия тепла в России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начинает путь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арктических островах и в тундре солнце даёт мало тепла, поэтому лето короткое, а растительность очень низкая и редкая. Здесь преобладают мхи, лишайники и холодные безлесные пространства.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страны — лесной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тепла становится больше, и на больших пространствах появляются тайга, смешанные и широколиственные леса. Деревья образуют густые массивы, а почвы и животный мир становятся разнообразнее.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открывает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и степи солнечного тепла уже достаточно для травянистой растительности и земледелия. Однако влаги здесь меньше, чем в лесной зоне, поэтому природный покров выглядит более открытым.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зональность: от Арктики к югу страны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увлажнение в разных частях России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температура, осадки и условия увлажнения от арктических районов к югу и на Дальний Восток.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возрастает к югу, а влаги часто не хватает именно там, где лето жарче и испарение сильнее.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климатические характеристики природных зон России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°C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таких температурах вода испаряется медленно, поэтому почва долго остаётся сырой и мерзлой.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тундре остаётся прохладным даже в самые тёплые месяцы.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климатические справочные данные по тундре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побережья чаще получают много влаги, потому что влажный воздух поднимается и охлаждается, а затем даёт дождь или снег.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влажные территории связаны с морями и горными склонами; самые сухие — с удалением от источников влаги.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климатические карты России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России с наибольшим количеством осадков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восток: от океанического влияния к континентальности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чаще приходят воздушные массы с Атлантики. Они приносят облачность, осадки и более мягкую погоду, поэтому зимы здесь обычно не такие суровые.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 резкими контрастами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к востоку климат становится более континентальным. Зимы холоднее, лето жарче, а разница между сезонами ощущается сильнее.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меньше вдали от моря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уходит в глубь материка, он постепенно теряет влагу. Поэтому внутренние районы часто суше, чем территории рядом с океанами и морями.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усиливает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задерживать влажный воздух и менять распределение осадков. Из-за этого соседние районы иногда получают совсем разное количество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воздух приносит влагу на территорию страны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океаническая влага превращается в осадки над сушей и горами.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преграда для влажных воздушных масс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Наветренные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той стороны, откуда дует влажный ветер, осадков обычно больше. Здесь формируются более густая растительность, полноводные ручьи и более благоприятные условия для земледелия.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Подветренные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перевала воздух становится суше, поэтому на противоположном склоне осадков заметно меньше. Такие территории чаще отличаются разреженной растительностью и недостатком влаги для полей.
</a:t>
            </a:r>
            <a:endParaRPr lang="en-US" sz="845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расположенные участки в горах могут сильно отличаться по влажности. Именно поэтому в предгорьях и горных долинах природные условия меняются очень резко на небольшом расстоянии.
</a:t>
            </a:r>
            <a:endParaRPr lang="en-US" sz="825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встречает горы, он вынужден подниматься вверх. При подъёме воздух охлаждается, и содержащаяся в нём влага быстрее превращается в облака и осадки.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не абсолютные значения, а типичное соотношение влаги и потерь воды для разных природных зон России.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осадков больше, чем испарения, влаги достаточно или даже много; при обратном соотношении быстро возникает засушливость.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2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описанию природных зон России, без точных климатических рядов.
</a:t>
            </a:r>
            <a:endParaRPr lang="en-US" sz="72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 увлажнение в разные сезоны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 большим теплом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тепла поступает много, поэтому растения быстро растут, но одновременно усиливается испарение. Вода из почвы уходит быстрее, чем в лесной зоне.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осадков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меньше, чем требуется для густых лесов. Поэтому деревьям труднее укореняться, а травянистые растения лучше приспособлены к местной влаге.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Суховеи и засухи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и сухие жаркие периоды ещё больше уменьшают влажность почвы. Из-за этого в степях чаще возникают засухи, а древесная растительность встречается редко.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степи суше, чем лесная зона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780477"/>
            <a:ext cx="3832800" cy="24180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климатических особенностей регионов России.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меняются времена года в северных, внутренних и южных районах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ближе к морю, тем мягче зима и дольше тёплый период; на востоке сильнее проявляется влажное лето муссонного типа.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 сезонам в разных районах России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связан с реками, болотами и озёрами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избыточная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испарение слабое, поэтому вода дольше остаётся на поверхности. Это создаёт условия для заболачивания и появления множества мелких озёр, особенно в низинах.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Полноводные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достаточным увлажнением реки получают питание от снега, дождей и подземных вод. Весной они часто становятся особенно многоводными из-за таяния снега.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в Прикаспии осадков меньше, а испарение сильнее. Поэтому речная сеть здесь реже, а многие небольшие водотоки могут пересыхать летом.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не только количество воды, но и внешний вид территории. Где влаги много, больше болот и озёр; где её не хватает, преобладают сухие открытые пространства.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тип увлажнения меняется вместе с природными зонами: от влажного севера к более сухим южным районам.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территории с избыточным и достаточным увлажнением; недостаток влаги сильнее проявляется в степях и Прикаспии.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природным зонам России на основе учебного описания.
</a:t>
            </a:r>
            <a:endParaRPr lang="en-US" sz="77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разным типом увлажнения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тепла и влаги на сельское хозяйство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достаточном тепле и влаге хорошо растут пшеница, рожь, ячмень, картофель, овощи и кормовые растения. Такие условия помогают получать устойчивые урожаи в большинстве лет.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растениям не хватает воды, поэтому урожайность сильнее зависит от погоды. Засуха может повредить всходы и сократить количество собранного зерна.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влагу, используют орошение, подбор засухоустойчивых сортов и меры против выветривания почвы. Это особенно важно в степях и на юго-востоке страны.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когда начинать посев и когда убирать урожай. При холодной весне и ранних заморозках сельское хозяйство становится более уязвимым к потерям.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распределения тепла и влаги к природным зонам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сочетание температуры и увлажнения определяет природные зоны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климатические контрасты России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солнечного тепла мало, поэтому зима длится долго, а лето остаётся коротким и прохладным. Из-за этого природные зоны сменяются очень медленно.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океанов и морей, тем сильнее континентальность климата. Температура меняется резче, а осадков обычно меньше, чем на побережьях.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различия тепла и влаги делают Россию очень неоднородной. На её территории соседствуют арктические пустыни, леса, степи и горные области.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обычно больше тепла и влаги, чем во внутренних районах страны. Мягче зимы, длиннее тёплый период, а природные условия лучше подходят для земледелия и жизни людей.
</a:t>
            </a:r>
            <a:endParaRPr lang="en-US" sz="8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велика, поэтому количество тепла и влаги меняется от арктических районов до южных морей. Именно это создаёт разные природные зоны, влияет на реки, почвы и жизнь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влага: основа природного разнообразия России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2026-06-02T19:04:57Z</dcterms:created>
  <dcterms:modified xsi:type="dcterms:W3CDTF">2026-06-02T19:04:57Z</dcterms:modified>
</cp:coreProperties>
</file>