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зените славы в литературе: талант, признание и его цена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литературной славе, которая открывает талант и испытывает личность.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 литературе: 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слава — это не только известность, но и след в культуре, который создают читатели, критика и время. В ней отражаются эпоха, общественные ожидания и судьба самого автора.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славе говорит широкая узнаваемость имени автора: его произведения цитируют, обсуждают, переиздают и включают в учебные программы, где они становятся частью общего культурного опыта.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ранним примером такого признания стал Пушкин: уже при жизни его имя воспринималось как символ национальной поэзии и нового литературного языка.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общественный отклик и долговечность: споры вокруг книги, театральные постановки, экранизации и постоянное внимание критиков показывают, что текст не теряет значимости со временем.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литературной славы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поэт в момент признания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и гравюры закрепляют не только внешность писателя, но и представление о его эпохе. В памяти читателей образ автора постепенно превращается в знак времени, а не просто в документ биографии.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Портрет, который становится символом
</a:t>
            </a:r>
            <a:endParaRPr lang="en-US" sz="1329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первого издания, театральная афиша или памятник в городе создают визуальную биографию писателя. Так личность автора выходит за пределы текста и становится частью общественного пространства и национальной памяти.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афиша, памятник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славы редко бывает прямым: после всплеска интереса нередко начинается спор о ценности текста и его месте в литературе.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скачок обычно связан с выходом за пределы узкого круга читателей и закреплением имени в культурной памяти.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растет литературная известность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литературной репутации и механизмам признания; учебно-аналитическая схема.
</a:t>
            </a:r>
            <a:endParaRPr lang="en-US" sz="7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автора знаменитым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привлекают новизна художественного языка, точность деталей и способность выразить опыт своего времени так, чтобы текст был понятен разным поколениям читателей.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усиливается, когда произведение затрагивает острые общественные темы. Так у Некрасова, Гоголя и Булгакова литературная ценность неотделима от социального и нравственного отклика.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возникает тогда, когда книга перестает быть только личным высказыванием и становится событием общественной жизни, влияющим на разговор о человеке, обществе и эпохе.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9845"/>
            <a:ext cx="4775700" cy="188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пути признания литератора в разные исторические периоды.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признания меняются, но общественный запрос на яркое литературное имя остается постоянным.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литературной славы в XIX и XX веках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6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XIX–XX веков; обобщение по литературному процессу.
</a:t>
            </a:r>
            <a:endParaRPr lang="en-US" sz="8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623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408715"/>
            <a:ext cx="218400" cy="174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38391"/>
            <a:ext cx="218400" cy="174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критики и читательского отклика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закрепляет славу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интерес широкой аудитории превращает заметную публикацию в устойчивое культурное явление и поддерживает жизнь произведения после первого успеха.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задает тон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отзывы помогают заметить книгу, определить ее место среди других текстов и надолго повлиять на репутацию автора.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усиливает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произведения часто работают сильнее похвалы: текст начинают перечитывать, обсуждать и заново оценивать в следующую эпоху.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этапов формирования литературной славы и проверки временем.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писателя к вершине признания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канон не застывает навсегда: исследователи и учителя заново читают знакомые тексты, поэтому литературная слава сохраняется не как музейный факт, а как живой процесс интерпретации.
</a:t>
            </a:r>
            <a:endParaRPr lang="en-US" sz="1119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и литературный канон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 закрепляет авторов, чьи тексты особенно значимы для национальной памяти. В русской литературе это Пушкин, Лермонтов, Толстой, Достоевский, Чехов, Ахматова и другие классики.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входит в школьную программу и университетский курс, оно перестает быть только популярным и становится культурной нормой, по которой изучают язык, историю и мышление эпохи.
</a:t>
            </a:r>
            <a:endParaRPr lang="en-US" sz="11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делает автора заметным, но одновременно усиливает контроль над каждым новым текстом и публичным высказыванием.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признание, тем сильнее внешнее давление; устойчивой остается лишь та репутация, которую подтверждает качество текстов.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риски литературной известности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42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литературоведческого анализа; данные условные, 2025.
</a:t>
            </a:r>
            <a:endParaRPr lang="en-US" sz="7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публичности для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становится общественным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Публичный интерес сужает пространство частной жизни: биография, взгляды и круг общения писателя начинают обсуждаться не меньше, чем его книги.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в документах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дневники, фотографии и воспоминания современников дополняют литературный портрет, но иногда формируют образ, далекий от самого текста.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признания и творческого одиночества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повышает планку ожиданий: читатели и критики ждут от автора новых сильных текстов, а повторение прежнего успеха воспринимается как неудача.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может усиливать внутреннюю неуверенность, потому что внешний успех не всегда совпадает с личным ощущением полноты и свободы творчества.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нередко становится ценой сосредоточенной работы: писатель остается один на один с замыслом, сомнениями и необходимостью каждый раз заново искать форму.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поэтов Серебряного века это напряжение особенно заметно: признание соседствовало с тревогой, уязвимостью и ощущением исторической нестабильности.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интерес падает не из-за слабости произведений, а потому что общество меняет язык разговора о литературе.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автора держится не автоматически: ей нужны новые читатели, культурный контекст и постоянное переосмысление.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литературная слава угасает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5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 по литературоведческим наблюдениям; значения условные, 2025.
</a:t>
            </a:r>
            <a:endParaRPr lang="en-US" sz="9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зенита славы в русской литературе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Пушкин стал символом новой русской литературы: его имя связывали с обновлением языка, поэтической нормы и самого представления о национальном авторе.
</a:t>
            </a:r>
            <a:endParaRPr lang="en-US" sz="948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— Пушкин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стихотворения «Смерть Поэта» и последующих произведений Лермонтов приобрел репутацию дерзкого и трагического таланта, оказавшего сильное влияние на общество.
</a:t>
            </a:r>
            <a:endParaRPr lang="en-US" sz="92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1837 год — Лермонтов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поэта стали чрезвычайно заметными фигурами своей эпохи: их славу определяли массовый отклик, острые публичные реакции и напряженные отношения с временем.
</a:t>
            </a:r>
            <a:endParaRPr lang="en-US" sz="908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XX века — Маяковский и Есенин
</a:t>
            </a:r>
            <a:endParaRPr lang="en-US" sz="1022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признание складывалось сложнее: оно проходило через цензуру, ограничения и позднее восстановление репутации, что сделало саму славу исторически неоднозначной.
</a:t>
            </a:r>
            <a:endParaRPr lang="en-US" sz="991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Ахматова и Булгаков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426764"/>
            <a:ext cx="5226300" cy="268232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удерживает литературное имя в памяти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одни авторы остаются в культуре надолго, а другие быстро уходят из активного чтения.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имени возникает там, где художественная ценность поддерживается культурной памятью, школьным чтением и исследовательским вниманием.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устойчивой репутации в литературе; 2025.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слава в цифровую эпоху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ускоряет путь текста к читателю: публикация в блоге, на платформе или в социальных сетях может быстро сделать автора заметным.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известность часто строится на высокой скорости отклика, но столь же быстро может смениться новым информационным поводом и потерей интереса.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Экранизации, аудиокниги и обсуждения в онлайн-среде расширяют аудиторию литературы, делая ее частью повседневного медиа-пространства.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устойчивость по-прежнему зависит от качества текста: виртуальная популярность без художественной силы редко превращается в долговечную репутацию.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текст проходит путь от появления до закрепления, а затем может быть переосмыслен новым поколением читателей.
</a:t>
            </a:r>
            <a:endParaRPr lang="en-US" sz="986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литературного успеха и переоценки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спада ажиотажа сохраняются сами тексты: именно они определяют, будет ли автор читаться как классик, а не только как фигура своей эпохи.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По-настоящему прочное имя остается в языке, цитатах, школьном чтении и исследовательской традиции — там, где литература продолжает работать.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дневники, комментарии и воспоминания помогают увидеть литературную эпоху объемнее, но не заменяют художественную ценность произведений.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остается после пика славы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Зенит славы: признание, которое проверяет 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слава приносит влияние и известность, но одновременно испытывает талант на прочность: только тексты, выдержавшие время, превращают краткий успех в культурную память.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2026-05-23T18:40:31Z</dcterms:created>
  <dcterms:modified xsi:type="dcterms:W3CDTF">2026-05-23T18:40:31Z</dcterms:modified>
</cp:coreProperties>
</file>