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Пастернак: жизнь и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совести и живого слова в литературе XX 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эпохе перемен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вырос в культурной Москве Серебряного века, а его жизнь прошла через революции, войны и идеологическое давление. Эта биография стала основой его художественного взгляда на человека и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первые интересы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1890: московское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родился в семье, где искусство было естественной частью повседневности. Домашнее образование рано приучило его к музыке, чтению и наблюдению за тонкими движениями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Размышляя о музыкальной карьере, Пастернак постепенно пришёл к поэзии. Именно это решение объединило в его стиле музыкальный слух, философскую глубину и особую точность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Марбурге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в Московском университете, затем продолжил занятия в Марбурге, изучая философию. Университетские годы укрепили его интерес к мышлению, форме и внутренней дисциплине.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Арбат как пространство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Пастернака Москва часто предстает не просто городом, а живым хранилищем личной и исторической памяти. Арбат, переулки и дворы соединяются у него с ощущением непрерывного движения времени и человеческой судьбы.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смене сезонов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не только улицы, но и сама атмосфера столицы — зимняя тишина, летний свет, мокрая мостовая, снежные сумерки. Через эти детали Москва становится эмоциональным пейзажем, в котором слышна интонация эпохи.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образ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городской пейзаж выходит за пределы личных воспоминаний. Москва связывается с историей страны, переменами начала века и внутренним напряжением времени, поэтому ее образ в лирике всегда многослоен и символичен.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памяти и поэзии Пастернака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Пастернака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менялись жанры, интонация и масштаб его замысла.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поисков Пастернак пришёл к зрелой философской прозе и признанию мирового уровня.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и творческой хронологии Б. Л. Пастернака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дебют и особенности ранней лирики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Пастернака сразу выделили его среди поэтов 1910–1920-х годов. В них чувствуется стремление не повторять готовые модели, а искать собственную интонацию и непредсказуемую поэтическую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строятся на необычном движении строки, резких смысловых поворотах и напряженном синтаксисе. Благодаря этому переживание передается не спокойно, а как живая, почти мгновенная внутренняя реакция.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как способ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ранней лирики характерны неожиданные сравнения и плотная образность. Метафора у Пастернака не украшает текст, а помогает увидеть мир в его изменчивости, глубине и скрытой энергии.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стихах особенно заметно влияние модернизма и философской сосредоточенности. Текст требует внимательного чтения, потому что каждое слово несет смысловую нагрузку и создаёт ощущение внутренней независимости.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и поэтика нового времени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Сборник, написанный в 1917 году и опубликованный в 1922-м, стал одной из главных книг русской поэзии XX века. Он зафиксировал момент исторического перелома, но сделал это через личное ощущение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лето, гроза, сад, дорога, чувство любви и движения мира. Природные образы у Пастернака не статичны: они дышат, меняются и передают напряжение времени лучше прямого описания событий.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эпоха в сборнике ощущается не как лозунг, а как изменение самой ткани жизни. Поэтому книга соединяет частное переживание, природную стихию и историческую тревогу в едином поэтическом потоке.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новатора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книга закрепила за Пастернаком славу поэта, который умеет говорить о сложном времени через живой, эмоционально точный образ. Его новаторство стало очевидным и для современников, и для последующих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477290"/>
            <a:ext cx="3887700" cy="19838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движение Пастернака от экспериментальной поэзии к зрелой философской простоте.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сжатом обзоре видно: Пастернак двигался от напряжённой экспериментальности к более прозрачной и философски сосредоточенной манере.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хронология и основные произведения Б. Л. Пастернака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переводчик мировой классики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переводил Шекспира, Гёте, Шиллера, Байрона и других классиков. Перевод для него был не служебной работой, а полноценной частью собственного литературного пути.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давления на оригинальное творчество перевод стал для Пастернака пространством профессиональной свободы. Он позволял сохранять высокую литературную форму и продолжать серьёзную работу со словом.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Пастернака ценили за живую интонацию и убедительность реплик. Он стремился сохранить характер персонажа и ритм диалога, не превращая текст в сухой подстрочник.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 уделял звучанию текста, особенно в драматургии. Ему было важно, чтобы фраза не только точно передавала смысл, но и естественно звучала на сцене.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«Доктор Живаго»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историю замысла, публикации и общественного конфликта вокруг романа.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роман о человеке в истории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показан не как исключительный герой, а как человек, которому приходится сохранять нравственную цельность в эпоху революции и войны. Через его опыт Пастернак исследует границы личной ответственности.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насилие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большие исторические потрясения ломают частную жизнь, разрушая привычный порядок и заставляя человека выбирать между выживанием, совестью и внутренней свободой.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лирические линии романа связаны с любовью, верностью и человеческим достоинством. Эти ценности у Пастернака не отменяют трагедию времени, но помогают сохранить духовную опору.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историческое полотно соединено здесь с поэтическим взглядом на мир: природа, память и интонация автора превращают роман в произведение о жизни как о нравственном испытании.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1956–1959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годы, к которым относится поздняя лирика Пастернака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 переход к более прозрачной интонации, где особенно заметны зрелость, благодарность жизни и сосредоточенность на главных вопросах бытия.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Пастернак, цикл и стихи конца 1950-х годов; датировка по авторским текстам и изданиям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Пастернака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между собой: природа у Пастернака почти всегда связана с переживанием времени, а личный выбор — с исторической ситуацией.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природа и время: через них поэт показывает движение жизни, внутренний мир человека и меру его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Б. Л. Пастернака: лирика 1910–1950-х годов, роман «Доктор Живаго»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1958 года и общественный конфликт
</a:t>
            </a:r>
            <a:endParaRPr lang="en-US" sz="2288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награда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академия присудила Пастернаку Нобелевскую премию по литературе за достижения в современной лирической поэзии и в развитии традиций русской прозы.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«Доктора Живаго»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зарубежной публикации романа в СССР началась резкая критическая кампания. Писателя обвиняли в политической неблагонадежности и идеологической неприемлемости его книги.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под 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сильным общественным и государственным давлением Пастернак был вынужден отказаться от премии. Этот эпизод стал символом столкновения свободы творчества и контроля над литературой.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нравственный выбор писателя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не выступал как политический публицист, но последовательно защищал право литературы говорить правду о человеке. Для него художественное слово не могло быть служебным приложением к идеологии.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давления он стремился не подменять личную ответственность внешней лояльностью. Его позиция строилась не на декларациях, а на спокойной, но твердой верности собственному пониманию долга.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«Доктором Живаго» показала, что для Пастернака отказ от убеждений был невозможен. Он предпочел сохранить нравственную целостность, хотя это обернулось тяжелыми последствиями.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Пастернак воспринимается как фигура не только художественная, но и гражданская: его биография учит, что свобода творчества требует личной ответственности и смелости.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Пастернака: истоки художественного зрения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искусство было нормой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вырос в московской семье, где живопись, музыка и разговоры об искусстве были частью повседневной жизни. Такая среда рано приучила его видеть мир как пространство взаимосвязанных образов, звуков и смыслов.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Отец-художник, мать-пианистка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Осипович Пастернак дал сыну пример внимательного взгляда на форму и деталь, а Розалия Исааковна Кауфман — чувство музыкального ритма. Эти разные начала позже слились в поэтической манере Пастернака.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Пастернаков бывали выдающиеся деятели культуры, и мальчик рано оказался среди разговоров о литературе, философии и музыке. Это не только расширило его кругозор, но и сформировало высокую меру художественной требовательности.
</a:t>
            </a:r>
            <a:endParaRPr lang="en-US" sz="11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5031" y="1151850"/>
            <a:ext cx="5521139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Б. Л. Пастернака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устойчивых приемов складывается узнаваемая поэтика Пастернака и как они работают на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Пастернака соединяет образность, музыкальность и мысль; благодаря этому даже конкретная деталь у него приобретает философский масштаб.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Б. Л. Пастернака по лирике и прозе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Пастернака для литературы XX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показал, что лирическое стихотворение может быть одновременно личным, философским и исторически точным. Его поэзия расширила представление о возможностях русского стиха.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поэзией и прозой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стихотворная и прозаическая речь взаимно обогащают друг друга. Такой синтез стал важным ориентиром для писателей второй половины XX 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Пастернака превратила его имя в символ внутренней свободы. Для многих авторов он стал примером того, как сохранять достоинство в эпоху давления.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Пастернака читают не только как классика, но и как собеседника, говорящего о совести, памяти и цене выбора. Поэтому он остается в школьной и университетской программе.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Пастернака в школьном курсе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связь биографии, поэтики и исторического контекста в творчестве Пастернака.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литература как свобода и достоинство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объединил поэзию, прозу и перевод в единое художественное мировидение. Его творчество убеждает, что верность правде, совести и внутренней свободе делает литературу духовной опорой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2026-05-27T12:13:38Z</dcterms:created>
  <dcterms:modified xsi:type="dcterms:W3CDTF">2026-05-27T12:13:38Z</dcterms:modified>
</cp:coreProperties>
</file>