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 неопределённой форме глагола?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глагола: без времени, лица и лишних подсказок.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начальную форму глагола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 встречается чаще, чем кажется: в учебниках, правилах и словарях. Именно так слова обычно записаны в словаре, поэтому её полезно узнавать сразу.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инфинитив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отвечает на вопрос что делать? Так мы называем действие, которое ещё не связано с конкретным человеком, временем или числом.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вопрос — что сделать? Он помогает увидеть действие с результатом или завершением: не просто читать, а прочитать, не просто рисовать, а нарисовать.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удобны, как маленькие подсказки. Если слово отвечает на один из них, перед нами, скорее всего, начальная форма глагола.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глаголов в начальной форме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начальной форме относятся слова бежать, лепить, смеяться, открыть, построить. Они называют действие прямо и просто, без указания, кто его выполняет.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заканчиваются на -ть, -ти или -чь. Эти окончания помогают быстро узнать инфинитив в тексте, даже если слово выглядит необычно.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у инфинитива и чего у него нет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неопределённой формы есть значение действия: она называет сам поступок или процесс, а не предмет и не признак.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неё есть вид глагола: можно понять, действие длится или уже завершилось. Это очень полезная подсказка для ученика.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инфинитива нет времени, лица, числа и рода. Он не сообщает, кто именно действует: я, ты, он или они.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эта форма звучит как действие без героя. Слово есть, а исполнителя будто спрятали за занавеской.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неопределённую форму глагола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признакам начальной формы и идём шаг за шагом.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называется неопределённой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называется неопределённой, потому что не указывает, кто выполняет действие. Имя исполнителя здесь не названо, и это главное отличие формы.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слова читать, бежать, писать, мы понимаем само действие. Но не знаем, кто именно читает, бежит или пишет.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глагол словно прячет героя и показывает только действие. Получается очень удобно: слово короткое, а смысл уже понятен.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просьбах, советах и правилах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правилах часто встречаются слова в начальной форме: беречь природу, не шуметь, мыть руки, уважать старших. Они звучат ясно и по-деловому.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легко запомнить, потому что действие названо прямо и без длинных объяснений. Сразу понятно, что нужно делать — почти как дружеский, но строгий знак.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бывает несовершенного вида. Он отвечает на вопрос что делать? и показывает действие, которое продолжается или повторяется: читать, играть, рисовать.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бывает совершенного вида. Он отвечает на вопрос что сделать? и показывает действие с результатом: прочитать, сыграть, нарисовать.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понять, закончилось ли действие или ещё идёт. Это важная подсказка, даже если глагол стоит в начальной форме.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в начальной форме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слова в неопределённой форме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инфинитив оканчивается на -ть, -ти или -чь: лететь, нести, беречь, печь. По этим окончаниям его легко заметить в тексте.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 слова меняется, и форма выглядит чуть необычно. Но это всё равно начальная форма глагола, если слово отвечает на нужный вопрос.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полезно смотреть не только на внешнее окончание, но и на смысл. Тогда инфинитив не сможет спрятаться даже в хитром предложении.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слов: писать и написать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«писать» называет действие, которое может продолжаться долго. Оно отвечает на вопрос что делать? и помогает увидеть процесс, а не его конец.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Слово «написать» показывает завершённое действие. Оно отвечает на вопрос что сделать? и сразу подсказывает, что результат уже получен.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инфинитив связан с другими формами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Начальная форма помогает узнать, от какого глагола образованы другие формы: читаю, читаешь, читает. По ней легко найти общее значение слова.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 инфинитива удобно образуются формы прошедшего и будущего времени: читал, будет читать. Он как будто задаёт семье глагола общий адрес.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знать начальную форму, проще изменять слово и находить его в предложении. Тогда глагол не прячется, а спокойно показывает свои формы.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глагол в неопределённой форме?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вопросу, значению и признакам начальной формы проверить слово без лишних 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для проверки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Иногда слово похоже на другую форму глагола, поэтому важно сначала понять его значение. Если оно называет действие, проверку стоит продолжить.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Полезно спросить: можно ли задать к слову вопрос что делать? или что сделать? Такой приём быстро выводит на правильный ответ.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один помощник — отсутствие лица и числа. Если непонятно, кто именно выполняет действие, это заметный признак начальной формы.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сомнение остаётся, лучше посмотреть на слово в предложении целиком. Контекст часто подсказывает, где спрятался инфинитив.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пословицах и коротких правилах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Совет, который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правилах инфинитив звучит особенно ясно: «беречь книгу», «не шуметь», «мыть руки». Такие фразы похожи на добрые подсказки, которые не спорят, а спокойно направляют. Их легко повторить и трудно забыть.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одной 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начальная форма помогает сделать мысль короткой и сильной: «не лениться», «уважать старших», «держать слово». Фраза получается словно маленький урок. Она сразу говорит, как нужно поступать.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часто строятся именно на инфинитиве, потому что он звучит просто и понятно. «Соблюдать порядок», «слушать учителя», «помогать товарищу» — такие слова легко читать вслух. Они напоминают маленькие дорожные знаки для поведения.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 начальной форме удобно искать слово в словаре. Если глагол спрятался в предложении, инфинитив помогает быстро найти его словарный «домик».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подсказывает вид глагола и помогает сравнивать похожие слова. Так легче увидеть, где действие длится, а где уже закончено.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 инфинитива труднее разбирать предложения и изменять глаголы. С ним речь становится понятнее, а задания по русскому языку — намного дружелюбнее.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неопределённую форму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словарной форме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слова в тексте к его начальной форме и словарной статье.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начальной формы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Инфинитив отвечает на вопросы что делать? или что сделать? Это самый первый и самый полезный признак, который сразу наводит на правильную мысль.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форма не показывает лицо и число. Нельзя понять только по слову, кто именно действует: я, ты, он или они.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Чаще всего инфинитив оканчивается на -ть, -ти или -чь. Эти окончания помогают заметить начальную форму даже в большом тексте.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паре «рисовать — нарисовать» первое слово показывает длительное действие. Второе слово уже подводит к результату, поэтому оно звучит как завершение работы.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парах «искать — найти» и «читать — прочитать» разница тоже хорошо слышна. Одно действие идёт, а другое уже пришло к финишу — почти как бег и победа.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помощник для глаголов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 помогает узнать действие, найти его в словаре и понять, как оно меняется. Если помнить вопросы и окончания, инфинитив быстро становится верным другом.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2026-05-22T00:40:15Z</dcterms:created>
  <dcterms:modified xsi:type="dcterms:W3CDTF">2026-05-22T00:40:15Z</dcterms:modified>
</cp:coreProperties>
</file>