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«Хождение по мукам»: биография Толстого, историческая эпоха и главный роман о переломе времени
</a:t>
            </a:r>
            <a:endParaRPr lang="en-US" sz="2514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людях, чья жизнь оказалась на сломе империи и новой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Толстой: путь писателя сквозь переломы 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Толстой прошёл путь от дворянской среды и ранних литературных опытов до роли одного из крупнейших советских прозаиков. Его биография, эмиграция и возвращение в СССР помогают понять, почему тема исторического кризиса стала для него центральной.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трилогии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и Октябрьская революции ломают старый порядок, усиливают политическое противостояние и делают выбор неизбежным.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1918–1920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война, разруха и перемещения людей превращают страну в пространство постоянной нестабильности и борьбы за выживание.
</a:t>
            </a:r>
            <a:endParaRPr lang="en-US" sz="1058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1920-х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судьбы героев расходятся по разным дорогам, включая эмиграцию, поиск опоры и попытку понять пережитую катастрофу.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Первой мировой войны вводит героев в пространство фронта, тревоги и первых потерь, меняя привычный ритм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Толстого и историческая память эпохи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дворянской культуры к советской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вырос в среде, где ценились образование, традиция и культурная преемственность. Позднее его жизнь изменилась вместе со страной, и это придало его прозе особую историческую напряжённость.
</a:t>
            </a:r>
            <a:endParaRPr lang="en-US" sz="1082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 романа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эмиграции, возвращения и переоценки взглядов помог писателю увидеть, как человек переживает крушение старого мира. Именно поэтому герои романа постоянно ищут нравственную опору в условиях перемен.
</a:t>
            </a:r>
            <a:endParaRPr lang="en-US" sz="11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романа-трилогии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7025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1921–1922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Создаётся первая часть, «Сёстры», где личная драма развивается на фоне войны и надвигающихся потрясений.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5935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1927–1928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Пишется «Восемнадцатый год», и повествование становится шире: в центр выходят революционный раскол и гражданское противостояние.
</a:t>
            </a:r>
            <a:endParaRPr lang="en-US" sz="1047" dirty="0"/>
          </a:p>
        </p:txBody>
      </p:sp>
      <p:sp>
        <p:nvSpPr>
          <p:cNvPr id="11" name="Text 4"/>
          <p:cNvSpPr txBox="1"/>
          <p:nvPr/>
        </p:nvSpPr>
        <p:spPr>
          <a:xfrm>
            <a:off x="649760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1940–1941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Завершается «Хмурое утро» — итоговый этап трилогии, в котором автор подводит исторические и нравственные выводы.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действия и создания частей трилогии «Хождение по мукам»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романа и времени создания трилогии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художественная работа шла не одновременно с событиями, а через годы осмысления.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исторических потрясений, тем более масштабным и обобщающим становится взгляд Толстого на эпоху.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социальные позиции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герои по-разному отвечают на вызов истории и сохраняют или теряют внутреннюю опору.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социальные позиции не отменяют общего испытания: каждый герой проверяется на верность, мужество и способность к переменам.
</a:t>
            </a:r>
            <a:endParaRPr lang="en-US" sz="117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персонажей трилогии А. Н. Толстого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Сёстры Булавины как нравственный центр романа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Катя Булавина воплощает собранность и внутреннюю независимость. Её сила проявляется не в громких поступках, а в умении принимать трудные решения без самообмана.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Дарья Булавина воспринимает мир эмоционально и остро. Она чаще действует через сострадание, поддержку близких и готовность пожертвовать личным благополучием.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сестёр раскрывают женский опыт войны и разлуки. Через их переживания видны страх утраты, семейная ответственность и хрупкость привычного мира.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героини сохраняют достоинство в ситуации исторического крушения. Именно поэтому они становятся нравственной опорой всего повествования.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02" y="1237825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романа: Петроград, Москва, юг России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5270513" y="183948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карта исторического распада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Петроград связан с тревогой революции, Москва — с политическим столкновением и нестабильностью. Южные пространства романа передают военные действия, бегство людей и смену власти.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270513" y="316983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интерьеры и пейзажи кризиса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Вокзалы, госпитали, штабы и тесные квартиры делают кризис ощутимым и бытовым. Холод, голод и разруха в пейзаже подчёркивают утрату прежнего уклада жизни.
</a:t>
            </a:r>
            <a:endParaRPr lang="en-US" sz="12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героев через исторический перелом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частная жизнь героев изменяется под давлением войны и революции.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революция и нравственный выбор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романе разрушает устойчивые нормы поведения: привычные представления о долге, службе и чести больше не работают автоматически, а человек вынужден принимать решения в условиях страха и потерь.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у Толстого не романтизируется и не осуждается схематично: она обнажает скрытые конфликты, заставляет героев переосмысливать верность, любовь, дружбу и собственную ответственность перед другими.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личности определяется не положением в обществе, а способностью не утратить человечность, признать ошибку и выдержать давление истории, когда насилие и хаос становятся повседневностью.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Толстой, трилогия «Хождение по мукам»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мировоззрений в романе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разные ценностные системы по-разному отвечают на кризис эпохи и судьбу страны.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резкий конфликт возникает между личной свободой и идеей исторической необходимости; именно он определяет выбор героев.
</a:t>
            </a:r>
            <a:endParaRPr lang="en-US" sz="11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«Хождения по мукам»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соединяет эпическую широту с точной психологической наблюдательностью: крупные исторические события подаются через частные сцены, где особенно заметны страх, растерянность и надежда героев.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персонажей передает их социальную среду и внутреннее состояние, а бытовые детали, интерьер и пейзаж помогают почувствовать конкретность исторического времени без сухого перечисления фактов.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лирических и напряжённых эпизодов создаёт ритм повествования: семейная хроника постепенно превращается в исторический роман о распаде старого мира и поиске новой опоры.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Толстой, трилогия «Хождение по мукам»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трилогии и их смысловые акценты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 меняется масштаб повествования от частной жизни к историческому итогу.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Трилогия выстраивает движение от личной драмы к судьбе страны: каждый новый том расширяет исторический масштаб и усложняет оценку событий.
</a:t>
            </a:r>
            <a:endParaRPr lang="en-US" sz="11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читают как классическое произведение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увиденная через семью
</a:t>
            </a:r>
            <a:pPr algn="ctr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трилогии большие события не оторваны от повседневной жизни: война, революция и разруха входят в дом, меняют отношения между близкими и заставляют героев взрослеть быстрее времени. Именно поэтому роман легко воспринимается как живая человеческая история.
</a:t>
            </a:r>
            <a:endParaRPr lang="en-US" sz="903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которые не делятся на простые типы
</a:t>
            </a:r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людей в сомнениях, ошибках и противоречиях. Одни сильны в чувствах, но теряются перед политикой, другие уверены в идеях, но переживают внутренний надлом. Такая сложность делает чтение содержательным и помогает обсуждать нравственный выбор.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которая учит думать об эпохе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полезен школьнику тем, что связывает личное и историческое. Он помогает понять, как перемены в стране отражаются на языке, семье, дружбе и представлении о будущем, а также почему достоинство становится испытанием в трудное время.
</a:t>
            </a:r>
            <a:endParaRPr lang="en-US" sz="9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Толстой, трилогия «Хождение по мукам»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героев как модели исторического выбора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устойчивость в одной сфере не гарантирует силы в другой: личность испытывается сразу несколькими историческими давлениями.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отвергает единственно верный путь: судьба героя зависит от сочетания убеждений, чувств и способности меняться.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122" y="1547825"/>
            <a:ext cx="361725" cy="41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8801" y="1600565"/>
            <a:ext cx="384900" cy="30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6068" y="1562075"/>
            <a:ext cx="384900" cy="38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6597" y="1547825"/>
            <a:ext cx="258375" cy="41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0610" y="1562075"/>
            <a:ext cx="384900" cy="38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интеллигенции в романе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824035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без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Образованность и привычка к высоким идеалам не спасают героев от исторического давления: культурный мир оказывается уязвим перед войной, насилием и резкой сменой власти.
</a:t>
            </a:r>
            <a:endParaRPr lang="en-US" sz="1150" dirty="0"/>
          </a:p>
        </p:txBody>
      </p:sp>
      <p:sp>
        <p:nvSpPr>
          <p:cNvPr id="17" name="Text 3"/>
          <p:cNvSpPr txBox="1"/>
          <p:nvPr/>
        </p:nvSpPr>
        <p:spPr>
          <a:xfrm>
            <a:off x="2581298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Интеллигенция в романе не представлена как единый лагерь: разные герои по-разному понимают долг, справедливость и ответственность, поэтому их решения часто ведут к внутреннему разладу.
</a:t>
            </a:r>
            <a:endParaRPr lang="en-US" sz="1039" dirty="0"/>
          </a:p>
        </p:txBody>
      </p:sp>
      <p:sp>
        <p:nvSpPr>
          <p:cNvPr id="18" name="Text 4"/>
          <p:cNvSpPr txBox="1"/>
          <p:nvPr/>
        </p:nvSpPr>
        <p:spPr>
          <a:xfrm>
            <a:off x="4338562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человечности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трудным испытанием становится не политическая позиция сама по себе, а способность не потерять сочувствие, совесть и уважение к другому человеку в момент кризиса.
</a:t>
            </a:r>
            <a:endParaRPr lang="en-US" sz="1081" dirty="0"/>
          </a:p>
        </p:txBody>
      </p:sp>
      <p:sp>
        <p:nvSpPr>
          <p:cNvPr id="19" name="Text 5"/>
          <p:cNvSpPr txBox="1"/>
          <p:nvPr/>
        </p:nvSpPr>
        <p:spPr>
          <a:xfrm>
            <a:off x="6095826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10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оказываются в движении между фронтом, городом и эмиграцией, и это внешнее перемещение отражает их внутренний поиск новой жизненной почвы и устойчивого смысла.
</a:t>
            </a:r>
            <a:endParaRPr lang="en-US" sz="1157" dirty="0"/>
          </a:p>
        </p:txBody>
      </p:sp>
      <p:sp>
        <p:nvSpPr>
          <p:cNvPr id="20" name="Text 6"/>
          <p:cNvSpPr txBox="1"/>
          <p:nvPr/>
        </p:nvSpPr>
        <p:spPr>
          <a:xfrm>
            <a:off x="7853101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Переоценка прежних взглядов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как исторический перелом заставляет интеллигента пересматривать привычные убеждения, признавать ошибку и искать не лозунг, а нравственную правду.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семейной драмы к историческому эпосу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сюжетных этапов в трилогии А. Н. Толстого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помогает увидеть, что в эпоху кризиса человек отвечает не только за собственную судьбу, но и за близких, а значит, выбор никогда не бывает совсем личным.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Трилогия показывает цену идеологии: громкие лозунги могут скрывать насилие, поэтому важно учиться отличать убеждение от безусловной веры в любую систему.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романа для современного школьника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учит сохранять достоинство, когда привычные ориентиры исчезают, а будущее кажется неопределённым; это полезный опыт для понимания и литературы, и жизни.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роман, школьник видит, как история меняет язык, отношения и представления о счастье, и начинает глубже понимать связь между прошлым и настоящим.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его роман о переломе времени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«Хождение по мукам» соединяет биографию автора, судьбу интеллигенции и драму эпохи, показывая, как в историческом хаосе проверяются верность, мужество и человеческое достоинство.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2026-05-23T20:54:54Z</dcterms:created>
  <dcterms:modified xsi:type="dcterms:W3CDTF">2026-05-23T20:54:54Z</dcterms:modified>
</cp:coreProperties>
</file>