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Mowgli and Tippi: living in the wild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Моугли и Типпи: природа, приключения и безопасные уроки английского.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книги и реального детства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джунглей» познакомила мир с Моугли, а фотографии и книги о Типпи Дегре показали реальное детство рядом с животными. Вместе эти истории помогают говорить по-английски о природе, семье и безопасности.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is Mowgli?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699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книги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99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Моугли — мальчик из книги Редьярда Киплинга. Он живёт в джунглях, а его история относится к fiction, то есть к вымышленному сюжету.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2130463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Волчья семья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2130466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сюжету Моугли воспитывают волки. Это делает его жизнь необычной и показывает, как в книге человек растёт среди дикой природы и учится выживать.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3804100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друзья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04103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персонажей — медведь Балу, пантера Багира и волк Акела. Они помогают Моугли и делают историю яркой и запоминающейся.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54773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опасностей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773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книге много тем о страхе, дружбе и осторожности. Хотя события вымышлены, в них используются реальные названия животных и простые идеи survival.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7150538" y="3233600"/>
            <a:ext cx="15309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урока английского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150541" y="3553696"/>
            <a:ext cx="15309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Моугли удобно использовать для описания характера, природы и действий. Ученики могут составлять короткие предложения о том, кто он и где живёт.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Tippi Degré: a real childhood in Africa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человек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Типпи Дегре — не литературный персонаж, а реальная девочка. Она родилась в 1990 году и стала известна благодаря книгам, фотографиям и рассказам о детстве в Африке.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описания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запомнить английские слова child, animal, wild, nature и Africa. Они подходят для коротких описаний и простых сравнений на уроке.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взрослые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Моугли, Типпи была рядом с родителями-фотографами. Это важно: её жизнь в дикой среде проходила под защитой взрослых и не была самостоятельной.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детства Типпи прошла в Намибии и других местах Африки. Рядом были слоны, зебры, жирафы и сурикаты, поэтому её история связана с живой природой.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Mowgli and Tippi: compare the two stories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вымышленную историю Моугли и реальное детство Типпи по ключевым признакам.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истории связаны с природой, но одна является вымышленной, а другая — реальной; у Типпи есть защита взрослых.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урока и описанию персонажей в задании.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Fiction and reality in the lesson topic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тема соединяет воображаемую историю, реального ребёнка и лексику о 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 — на различии между fiction и real life, а также на безопасности в дикой среде.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смысловые акценты презентации; данные условные, для визуализации 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535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8109" y="1779938"/>
            <a:ext cx="493523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1429" y="1779938"/>
            <a:ext cx="575777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the stories happen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книги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Моугли связана с индийскими джунглями. Это густой лес, где жарко, много растений и животные живут близко друг к другу.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места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Типпи связано с Намибией и югом Африки. Там встречаются открытые пространства, саванны и виды животных, которых можно наблюдать в 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ландшафте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полезны слова jungle, forest, savanna и desert. Они помогают описывать разные природные места и сравнивать их между собой на английском языке.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hot, dry и wild описывают среду, где человеку нужно быть осторожным. Эти прилагательные помогают точнее передавать особенности местности и обстановки.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7168" y="1471463"/>
            <a:ext cx="5489700" cy="1468924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Animals in both stories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Моугли важны волки, медведь, пантера и тигр. Они создают атмосферу джунглей и помогают показать, как человек может жить среди дикой природы.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Моугли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Типпи встречаются слоны, жирафы, зебры, сурикаты и иногда гепарды. Эти животные делают её детство необычным и очень связанным с Африкой.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Типпи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слова: wolf, bear, panther, tiger, elephant, giraffe, zebra, meerkat и cheetah. Они нужны для коротких ответов, сравнений и простых описаний.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темы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обоих случаях люди внимательно наблюдают за животными, а не просто читают о них. Это помогает учить названия зверей и описывать природу по-английски.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наблюдение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child learns to live in nature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ребёнок ориентируется в дикой среде: от наблюдения к осторожным действиям и защите.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English words for the topic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955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природе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955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Wild, safe, dangerous, jungle, forest, nature — это основа темы. Эти слова помогают описывать место действия и передавать, насколько оно красивое или рискованное.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40363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людях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140363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Family, home, friend, child и protect нужны, чтобы говорить о героях и о том, кто заботится о ребёнке. Они особенно важны при сравнении Моугли и Типпи.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3814000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действиях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814000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Observe, survive, stay safe и remember помогают описывать поведение в дикой среде. С их помощью можно составлять простые и точные предложения для 6 класса.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487238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характера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5487238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Brave, curious, strong, careful и friendly хорошо подходят для описания героев. Эти прилагательные легко использовать в коротких фразах и небольших сравнениях.
</a:t>
            </a:r>
            <a:endParaRPr lang="en-US" sz="900" dirty="0"/>
          </a:p>
        </p:txBody>
      </p:sp>
      <p:sp>
        <p:nvSpPr>
          <p:cNvPr id="18" name="Text 10"/>
          <p:cNvSpPr txBox="1"/>
          <p:nvPr/>
        </p:nvSpPr>
        <p:spPr>
          <a:xfrm>
            <a:off x="7160437" y="1771250"/>
            <a:ext cx="1511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
</a:t>
            </a:r>
            <a:endParaRPr lang="en-US" sz="1100" dirty="0"/>
          </a:p>
        </p:txBody>
      </p:sp>
      <p:sp>
        <p:nvSpPr>
          <p:cNvPr id="19" name="Text 11"/>
          <p:cNvSpPr txBox="1"/>
          <p:nvPr/>
        </p:nvSpPr>
        <p:spPr>
          <a:xfrm>
            <a:off x="7160437" y="2243850"/>
            <a:ext cx="1511100" cy="12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могут сказать: Mowgli is brave. Tippi is curious. The jungle is dangerous. Такие предложения простые, но помогают уверенно использовать новую лексику.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Dangers of life in the wild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ребёнка опасность создаёт не только встреча с животными: без воды, укрытия и взрослых риск возрастает намного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 дикой среде важнее всего не паника, а осторожность, защита и базовые условия для 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содержанию темы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these stories are interesting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из джунглей
</a:t>
            </a:r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Моугли сразу вызывает интерес, потому что в ней есть тайна, движение и ощущение опасности. Ребёнок живёт среди зверей, учится понимать природу и искать своё место в мире.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среди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Типпи показывают совсем другой сюжет: реальный ребёнок рядом с африканской природой. Здесь важны не вымышленные события, а наблюдение, доверие и спокойное соседство с животными.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приключение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истории легко представить на иллюстрации: тёмные заросли, открытая саванна, следы животных и детский взгляд на большой мир. Такие образы помогают соединить чтение, английские подписи и разговор о безопасности.
</a:t>
            </a:r>
            <a:endParaRPr lang="en-US" sz="9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968056"/>
            <a:ext cx="4314825" cy="137693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 about Tippi Degré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увидеть, что история Типпи основана на реальной жизни, а не на литературном вымысле.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Типпи — реальный ребёнок, чья жизнь была связана с Африкой, природой и присутствием взрослых.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 Типпи Дегре, упомянутые в теме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Facts about The Jungle Book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«The Jungle Book» была опубликована в 1894 году и быстро стала заметным произведением для читателей разных стран. Книга связала приключение, природу и образ ребёнка, выросшего среди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Известная дата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Baloo, Bagheera и Akela помогают читателю легко запомнить мир книги. Эти имена часто называют вместе с Моугли, потому что они делают историю яркой, живой и узнаваемой.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Запоминаемые персонажи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Моугли стал одним из самых узнаваемых детских героев мировой литературы. Его образ используют, когда говорят о жизни в джунглях, о смелости, выживании и дружбе с животными.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Моугли в культуре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Автором произведения был Rudyard Kipling. Его текст построен так, что животные становятся не просто фоном, а важными участниками событий и носителями характеров, привычек и опасностей.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книги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topic appears in culture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живёт сразу в нескольких формах: чтение, экранные версии, фотографии и короткие истории о природе помогают детям встретить её в разных медиа.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связано с книгой и её экранизациями; история Типпи усиливает интерес к реальным сюжетам о детях и животных.
</a:t>
            </a:r>
            <a:endParaRPr lang="en-US" sz="1378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формам представления темы в культурной среде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and responsibility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Ребёнку нужны не только природа и свобода, но и дом, еда, вода, медицинская помощь и взрослые рядом. Без этого жизнь в диких местах быстро становится опасной.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забота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спокойное животное может повести себя непредсказуемо. Поэтому к крупным и хищным видам нельзя подходить близко, трогать их или кормить без разрешения и контроля специалистов.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общения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дикой среде важно замечать жару, тень, источники воды и места, где можно безопасно остановиться. Умение наблюдать помогает избежать потерь и лишнего риска.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прежде всего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животных могут быть красивыми и вдохновляющими, но в реальной жизни безопасность всегда важнее романтики приключений. Природа требует уважения, правил и внимания.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нельзя быть одними в опасных условиях. Взрослые отвечают за защиту, выбор маршрута, еду, связь и решения, которые помогают сохранить здоровье и спокойствие.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взрослых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fiction от реальной истории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признаки помогают определить, является ли сюжет вымышленным или основан на реальных событиях.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message for sixth graders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 человеком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истории показывают, что человек может быть очень близок к природе, но при этом оставаться зависимым от условий жизни, защиты и помощи взрослых.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через сравнение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удобна для коротких фраз и простых сравнений на английском: Mowgli is brave. Tippi is curious. The jungle is dangerous. Such examples легко запомнить.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животным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этих сюжетах не просто украшают рассказ. Они помогают понять, что к дикой природе нужно относиться внимательно, спокойно и без лишней самоуверенности.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students can learn from the topic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повторить английские слова для животных и запомнить их в связном контексте. Так новые слова лучше удерживаются в памяти, чем в отдельном списке.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животных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напоминает, что природа интересна, но ребёнку нужны взрослые и правила. Это важный вывод не только для урока английского, но и для повседневной жизни.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правила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показывает, как отличать fictional boy от real child. Это полезно для коротких ответов: Mowgli is a fictional boy. Tippi is a real child.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вымысла и реальности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говорить о джунглях, саванне и природе вокруг человека. Простые прилагательные и названия мест делают ответ точнее и живее.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stories, and safety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Mowgli остаётся героем книги, а Tippi Degré — реальным ребёнком из семьи фотографов. Их истории учат словам, сравнениям и главному правилу: природа прекрасна, но безопасность обязательна.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2026-05-30T17:50:05Z</dcterms:created>
  <dcterms:modified xsi:type="dcterms:W3CDTF">2026-05-30T17:50:05Z</dcterms:modified>
</cp:coreProperties>
</file>