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дыхания и жизненная ёмкость лёгких: ключевые понятия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снабжает организм кислородом и удаляет углекислый газ, обеспечивая здоровье и энергию.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дыхания для жизни человека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доставляет кислород клеткам, нужным для получения энергии, и удаляет углекислый газ, предотвращая его накопление и интоксикацию организма. Нарушения дыхания снижают работоспособность и вызывают усталость.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дыхательной системы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служит первым фильтром для воздуха: здесь происходит его очистка от пыли, а также согревание и увлажнение, что обеспечивает комфортное дыхание.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и её роль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разветвляются на бронхиолы, заканчивающиеся альвеолами — мельчайшими пузырьками, где происходит обмен кислорода и углекислого газа между воздухом и кровью.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и лёгкие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содержит голосовые связки, позволяя говорить. Трахея — трубка с хрящевыми кольцами, предотвращающими сжатие, и служит проходом для воздуха в бронхи.
</a:t>
            </a:r>
            <a:endParaRPr lang="en-US" sz="1189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гортани и трахеи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газообмен в лёгких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обеспечивают огромную площадь для обмена газов — около 300 миллионов пузырьков с тонкими стенками для быстрой диффузии кислорода и углекислого газа.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газообмена зависит от здоровья альвеол и их поверхности, которая при заболеваниях может уменьшаться.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из воздуха проникает через стенки альвеол в кровеносные сосуды, а углекислый газ из крови возвращается в альвеолы для выдоха.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дыхательного цикла: вдох и выдох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дыхательный цикл состоит из вдоха около 2 секунд и выдоха около 3 секунд, повторяющихся 16–18 раз в минуту.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лёгких увеличивается во время вдоха, уменьшается при выдохе, что поддерживает постоянный обмен газов в организме.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физиологии человека, 2023
</a:t>
            </a:r>
            <a:endParaRPr lang="en-US" sz="134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дыхательных мышц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при вдохе сокращается и опускается, тем самым увеличивая объём грудной клетки и создавая давление для засасывания воздуха в лёгкие.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диафрагмы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Наружные межрёберные мышцы приподнимают рёбра вверх и вперед, способствуя расширению грудной клетки и облегчая поступление воздуха в лёгкие.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межрёберных мышц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50" y="1369665"/>
            <a:ext cx="8424000" cy="1821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6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нормы жизненной ёмкости лёгких
</a:t>
            </a:r>
            <a:endParaRPr lang="en-US" sz="2846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ЖЕЛ различаются с возрастом. Регулярное измерение помогает контролировать состояние дыхательной системы и вовремя выявлять отклонения.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 растёт с возрастом, достигая максимума у взрослых, что отражает развитие и состояние дыхательной системы.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Медико-биологические исследования, 2022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вдоха: ключевые этапы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сокращение диафрагмы и межрёберных мышц расширяет грудную клетку, увеличивая её объём для поступления воздуха.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увеличением объёма снижается внутригрудное давление, создавая разницу с атмосферным и втягивая воздух в лёгкие.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лёгких усиливает поступление воздуха, заполняя альвеолы кислородом.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требует энергозатрат, так как мышцы активно работают для расширения грудной клетки.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45022" y="1474950"/>
            <a:ext cx="38325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выдоха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выдоха диафрагма и межрёберные мышцы расслабляются, позволяя грудной клетке вернуться к исходному объёму без активной работы.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Расслабление мышц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происходит благодаря упругости лёгких и грудной клетки, без затрат энергии, что отличает его от активного вдоха.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процесс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объёма грудной клетки увеличивает внутригрудное давление, что способствует выталкиванию воздуха из лёгких наружу.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объёма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лёгочные объёмы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 складывается из дыхательного объёма, резервного вдоха и выдоха, показывая максимальные возможности лёгких.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этих объёмов помогает оценить здоровье и функциональность дыхательной системы.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справочники,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измерения жизненной ёмкости лёгких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измерения жизненной ёмкости лёгких применяется специальный прибор — спирометр. Человек делает глубокий вдох, затем максимально выдыхает в трубку аппарата, что позволяет зафиксировать объём выдохнутого воздуха.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ЖЕЛ зависит от множества факторов: возраста, общего состояния здоровья, уровня физической подготовки и функционирования дыхательной системы. Регулярные замеры помогают контролировать состояние лёгких.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жизненную ёмкость лёгких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обычно имеют большую ЖЕЛ из-за большего роста и размеров тела по сравнению с женщинами одинакового возраста.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и рост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болезни дыхательных путей приводят к уменьшению ЖЕЛ и ухудшению газообмена в лёгких.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воздействие пассивного дыма снижают жизненную ёмкость в среднем на 10–20%, нарушая функцию лёгочной ткани.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увеличивают объём лёгких и усиливают работу дыхательных мышц, улучшая показатели ЖЕЛ.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нормы ЖЕЛ для подростков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средние значения ЖЕЛ у мальчиков и девочек разного возраста. Показатели увеличиваются с возрастом, отражая рост и развитие организма.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ёмкость лёгких растёт с возрастом, у мальчиков показатели обычно выше, что связано с физиологическими особенностями.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Медико-биологические исследования дыхательной функции подростков.
</a:t>
            </a:r>
            <a:endParaRPr lang="en-US" sz="13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физические нагрузки влияют на дыхательную систему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Аэробные упражнения, такие как бег и плавание, способствуют расширению дыхательных путей и укреплению мышц, что улучшает способность лёгких насыщать кровь кислородом.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увеличивают ёмкость лёгких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укрепляет иммунитет и помогает организму лучше справляться с инфекциями дыхательных путей, снижая риск заболеваний.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повышает устойчивость дыхательной 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от вдоха до газообмена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прохождения воздуха через дыхательную систему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воздействие на лёгкие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приводит к разрушению стенок альвеол, снижая площадь газообмена и вызывая хронические заболевания дыхательных путей.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Малоподвижный образ жизни снижает укрепляющий эффект дыхательной гимнастики и способствует застойным процессам в дыхательной системе.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Пассивное курение и загрязнённый воздух ухудшают функцию лёгких, способствуют воспалениям и снижают общую жизненную ёмкость.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дыхательной системы у подростков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Частыми заболеваниями у подростков являются бронхиальная астма, хронический бронхит и эмфизема, вызывающие одышку и кашель, а также снижая общую выносливость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важно регулярно заниматься физкультурой и соблюдать гигиену дыхательных путей, что способствует поддержанию нормальной функции лёгких.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дыхательной системы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проветривание и увлажнение воздуха помогают сохранять слизистые оболочки влажными и защищёнными от раздражения.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других вредных привычек значительно снижает риск развития хронических болезней лёгких.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укрепляет иммунитет и улучшает общий тонус организма, повышая сопротивляемость инфекциям.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и регулярные занятия спортом поддерживают здоровье дыхательной системы и увеличивают жизненную ёмкость лёгких.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создают огромную площадь для кислородного обмена, что позволяет поддерживать жизненно важные функции организма.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всех альвеол взрослого человека, комфортно сопоставимая с теннисным кортом, что обеспечивает эффективный газообмен.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Анатомо-физиологические исследования дыхательной системы человека.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81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100–120 м²
</a:t>
            </a:r>
            <a:endParaRPr lang="en-US" sz="581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о значении дыхательного механизма и жизненной ёмкости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дыхание и высокая жизненная ёмкость лёгких необходимы для обеспечения организма кислородом. Здоровый образ жизни и физические упражнения помогают сохранять и улучшать эти функции.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2026-05-08T23:44:34Z</dcterms:created>
  <dcterms:modified xsi:type="dcterms:W3CDTF">2026-05-08T23:44:34Z</dcterms:modified>
</cp:coreProperties>
</file>