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 квадрат: две важные фигуры в геометрии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с общими идеями и разными признаками. Разберём свойства и формулы.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разделе «Четырёхугольники» ромб и квадрат рассматривают рядом с параллелограммами. Ромб — частный случай параллелограмма с равными сторонами, а квадрат — особый случай и ромба, и прямоугольника. Это помогает видеть и сходство, и различия.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ромб и квадрат встречаются в 7 классе
</a:t>
            </a:r>
            <a:endParaRPr lang="en-US" sz="3094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ромба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— это четырёхугольник, у которого все стороны равны. Такое равенство задаёт «ровность» по периметру, даже если форма кажется вытянутой или сжатыми боками.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ромба противоположные стороны параллельны, а противоположные углы равны. Поэтому фигура сохраняет симметричность по направлению, хотя углы могут быть острыми и тупыми.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пересекаются под прямым углом и делят углы пополам. Благодаря этому ромб узнают по пересечению диагоналей и по тому, как они «разрезают» углы.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выглядит наиболее «ровно» среди фигур с равными сторонами: он не имеет острых или тупых углов. Поэтому его форма легко узнаётся и на чертежах, и в жизни.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квадрата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— это четырёхугольник, у которого все стороны равны и все углы равны 90°. Он одновременно обладает свойствами и ромба, и прямоугольника.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диагонали равны, пересекаются в серединах и делят углы пополам. Это делает фигуру удобной для вычислений и для построений по частям.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8431" y="1324100"/>
            <a:ext cx="4402803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ромба и квадрата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признаки: у квадрата они объединены, а у ромба часть признаков может отсутствовать.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квадрат имеет все свойства ромба, но ромб не обязательно становится квадратом — главное различие связано с углами.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геометрии (7 класс), определения и свойства.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свойств совпадает у фигур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совпадений у квадрата: он «собирает» свойства сразу из нескольких групп. Значит, квадрат — более частный случай.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ромб и квадрат похожи по равным сторонам и диагоналям, но квадрат сильнее «ограничен» по углам и симметрии.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признакам из школьной темы «Четырёхугольники», без внешних данных.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ромба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ромба параллельны, поэтому он относится к семейству параллелограммов. Это помогает решать задачи на углы и параллельность.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ромба в сумме дают 180°. Значит, зная один угол, можно сразу найти соседний, не прибегая к сложным построениям.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взаимно перпендикулярны и делят его углы пополам. Поэтому при пересечении диагоналей удобно использовать равенство получившихся частей.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особенно полезны в задачах на построение: по условиям можно восстановить фигуру, подбирая нужные углы и направление диагоналей.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4 оси симметрии: две диагонали и две прямые, проходящие через середины противоположных сторон. Благодаря этому квадрат выглядит наиболее «уравновешенным».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квадрата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имеет 4 равные стороны и 4 прямых угла. Его диагонали — тоже важный ориентир: они равны и задают симметричное деление фигуры.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квадрата пересекаются под прямым углом и делят квадрат на 4 равных прямоугольных треугольника. Это упрощает вычисления и рассуждения при решении задач.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узнать, ромб это или квадрат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по признакам последовательно, не пропуская шаги.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в окружающих предметах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на ткани и ритм ромбов
</a:t>
            </a:r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Ромбический рисунок на ткани сразу бросается в глаза: элементы повторяются и образуют устойчивый орнамент. Из-за симметрии узор выглядит собранно и аккуратно, а линии ромбов создают понятный ритм.
</a:t>
            </a:r>
            <a:endParaRPr lang="en-US" sz="1385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и мозаичные композиции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 форме ромба предупреждает и привлекает внимание формой, которая хорошо читается издалека. Похожий принцип используют и в мозаике: ромбы легко комбинировать, чтобы получать выразительные картинки и узоры.
</a:t>
            </a:r>
            <a:endParaRPr lang="en-US" sz="13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в окружающих предметах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 тетрадные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квадрат хорошо узнаётся в клетке тетради: пересечения образуют ровные прямые углы. Такая «сетка» помогает аккуратно чертить линии и располагать рисунок по клеткам. Именно из-за равных сторон и углов квадрат удобен для разметки.
</a:t>
            </a:r>
            <a:endParaRPr lang="en-US" sz="134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Шахматные доски и плитка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Шахматная доска состоит из одинаковых квадратов, поэтому фигуры на ней легко считать и сравнивать. Похожая логика есть в плитке пола и узорах на стенах: всё складывается из повторяющихся одинаковых клеточек. Квадрат делает композицию упорядоченной и выразительной.
</a:t>
            </a:r>
            <a:endParaRPr lang="en-US" sz="11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периметра и площади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находят периметр и площадь для ромба и квадрата. Особое внимание — формулам площади: у квадрата они заметно проще через сторону.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сохраняет формулы ромба по периметру, но площадь можно вычислять только по стороне: S = a². Для ромба нужны диагонали (или высота и сторона/основание).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 школьные формулы по теме «четырёхугольники» (7 класс)
</a:t>
            </a:r>
            <a:endParaRPr lang="en-US" sz="13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при увеличении стороны
</a:t>
            </a:r>
            <a:endParaRPr lang="en-US" sz="27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показано, как растёт площадь квадрата: она равна a². Поэтому при увеличении стороны в 2 раза площадь становится в 4 раза.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площади квадрата ускоренный: зависимость квадратичная. У ромба одной стороны недостаточно, чтобы однозначно найти S, поэтому такой же график без дополнительных данных построить нельзя.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формулы: S = a² для квадрата; расчёт значений по выбранным a (пример).
</a:t>
            </a:r>
            <a:endParaRPr lang="en-US" sz="15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диагонали: главные отличия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ромба углы могут быть острыми и тупыми, но каждый угол имеет «пару»: соседние углы всегда в сумме дают 180°. Это помогает проверять рисунок по углам.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все углы прямые, то есть каждый равен 90°. Диагонали ромба пересекаются под прямым углом, а у квадрата диагонали ещё и равны по длине.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диагоналям и углам легко сравнивать фигуры в задачах на распознавание. Если видны прямые углы и равные диагонали, это уже уверенно указывает на квадрат.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79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ромба и квадрата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у ромба две оси симметрии, и они совпадают с его диагоналями. Благодаря этому фигура выглядит «одинаково» при отражении относительно диагональных линий.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у ромба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имеет четыре оси симметрии: две диагонали и две прямые, проходящие через середины противоположных сторон. Поэтому квадрат особенно «сбалансирован» по внешнему виду.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у квадрата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взгляде на рисунок видно, что фигура симметрична сразу по четырём направлениям, это признак квадрата. У ромба симметрий обычно меньше — обычно две.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симметрия помогает узнавать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экономит шаги: она подсказывает, какие стороны и углы должны совпадать. Часто по симметрии проще находить неизвестные значения, чем через длинные рассуждения.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 задачах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доказывают квадрат
</a:t>
            </a:r>
            <a:endParaRPr lang="en-US" sz="30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условия по очереди: от ромба с прямым углом до четырёхугольника с равными сторонами и углами 90°. Если все условия выполняются — это квадрат.
</a:t>
            </a:r>
            <a:endParaRPr lang="en-US" sz="14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ромб и квадрат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и учебе эти фигуры узнаются не только на бумаге: квадрат часто задаёт сетку, а ромб помогает в декоративных орнаментах и знаках. Точные проценты не указаны.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широкий охват применения: обе фигуры встречаются во многих сферах. Разница обычно проявляется в том, как именно используют форму — для разметки или для узора.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и наблюдений из курса геометрии (без числового статистического измерения), 2026-05.
</a:t>
            </a:r>
            <a:endParaRPr lang="en-US" sz="14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решать, что ромб является квадратом, только потому что у него все стороны равны. Но квадрат требует ещё прямых углов, поэтому одного равенства сторон недостаточно.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 уроке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забывать проверять углы и свойства диагоналей. У ромба углы могут быть острыми и тупыми, а диагонали пересекаются под прямым углом — это разные признаки.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площадь ромба находят по формуле a². На самом деле a² подходит площади квадрата, где a — сторона. У ромба площадь обычно считают через диагонали или через высоту.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путать диагональные свойства ромба и квадрата. У ромба диагонали перпендикулярны и могут быть разными по длине, а у квадрата диагонали равны и имеют дополнительные характеристики.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не каждый ромб — квадрат: углы у ромба могут быть не прямыми. Если углы не 90°, то доказать квадрат уже нельзя, даже при равных сторонах.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для решения задач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фигуру, держите в голове три группы признаков: равенство сторон, величины углов и свойства диагоналей. По ним можно проверить, что именно перед вами.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всегда является ромбом, потому что у него все стороны равны. Значит, если видите четыре равные стороны, это ещё не конец — нужно проверить углы.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 квадрат — родственные четырёхугольники с равными сторонами. Ромб выделяют возможные острые и тупые углы и перпендикулярные диагонали. Квадрат отличают прямые углы, четыре оси симметрии и равные диагонали.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2026-05-13T07:19:24Z</dcterms:created>
  <dcterms:modified xsi:type="dcterms:W3CDTF">2026-05-13T07:19:24Z</dcterms:modified>
</cp:coreProperties>
</file>