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Воздушно-десантные войска: состав, предназначение и место в системе обороны
</a:t>
            </a:r>
            <a:endParaRPr lang="en-US" sz="238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 ВДВ: история, состав, техника, задачи и роль в обороне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десанта родилась вместе с военной авиацией, но в СССР она получила практическое воплощение уже в 1930 году. С этого времени ВДВ прошли путь от небольших парашютных групп до самостоятельного высокомобильного рода войск.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появились и развивались Воздушно-десантные войска
</a:t>
            </a:r>
            <a:endParaRPr lang="en-US" sz="2519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Предназначение ВДВ в современных условиях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ВДВ захватывают и удерживают важные объекты, нарушают управление и снабжение противника, а также быстро усиливают войска на угрожаемом направлении, когда счёт идёт на часы.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Десант особенно востребован там, где местность труднодоступна или требуется внезапное появление в глубине обороны противника. Скорость, манёвр и согласованность действий здесь решают исход операции.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курсе ОБЗР ВДВ показывают, что успех таких войск основан не только на технике, но и на дисциплине, выносливости и умении действовать как единая команда.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ВДВ как рода войск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ВДВ включают не только десант, но и подразделения поддержки, без которых невозможен бой после высадки.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ВДВ показывает их автономность: это не одна пехота, а сбалансированная группировка с собственными средствами разведки, огня и обеспечения.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структуре Воздушно-десантных войск России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десантной операции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подготовки, высадки и закрепления подразделения в районе выполнения задачи.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Парашютное десантирование: технология и особенности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с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Парашютный способ позволяет вводить подразделения туда, куда наземные силы не могут быстро добраться. Он особенно важен при действиях в глубине обороны и при необходимости внезапного рывка.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успешной операции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высадка требует точных расчётов, исправной техники и устойчивой связи с авиацией. Погода, высота, подготовка десантников и синхронность всех этапов напрямую влияют на результат.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средства доставки и манёвра ВДВ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типовым средствам применения ВДВ России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доставляет десант к району операции, а наземная техника помогает ему быстро изменить положение уже после приземления.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авиация и бронемашины дополняют друг друга: первые обеспечивают переброску, вторые — подвижность и устойчивость на земле.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475" y="1232233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0050" y="1225603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6388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0050" y="3638866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4675" y="2447589"/>
            <a:ext cx="267900" cy="267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и боевая техника десанта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машины десанта дают подразделению огневую поддержку, защищённость и высокую подвижность сразу после высадки, позволяя действовать без долгой паузы на развёртывание.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БМД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Бронетранспортёры перевозят личный состав, боеприпасы и имущество, повышая живучесть десанта и помогая быстро сосредоточить силы на нужном участке.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БТР и бронезащита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Самоходная артиллерия и миномёты расширяют возможности ВДВ по поражению целей, поддержке наступления и укреплению обороны на местности.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Артиллерия и миномёты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и ближней противовоздушной обороны обеспечивают управление подразделением, координацию с другими силами и защиту от воздушных угроз.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ПВО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Противотанковые комплексы нужны для борьбы с бронированными целями и срыва контратак противника, когда десант удерживает захваченный рубеж.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Противотанковые средства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образцы вооружения ВДВ и их задачи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основным образцам вооружения ВДВ России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образцы техники ВДВ различаются по назначению, но вместе формируют единый мобильный комплекс.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ВДВ распределяет роли внутри подразделения: одни машины перевозят, другие усиливают огонь, третьи обеспечивают управление и связь.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десантника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Десантник должен быть физически выносливым, собранным и дисциплинированным. Без хорошей общей подготовки невозможно быстро действовать после высадки и выдерживать высокую нагрузку в боевой обстановке.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имеют огневая выучка, тактические навыки и умение пользоваться средствами связи. Это позволяет подразделению сохранять управляемость даже при разрозненных действиях и сложной обстановке.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инженерная подготовка и навыки выживания. Десантник должен уметь ориентироваться на местности, оборудовать позиции и действовать в изоляции от основных сил.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психологическая устойчивость и взаимовыручка делают отделение действительно боеспособным. В ВДВ особенно ценится способность быстро принимать решение и сохранять холодную голову под давлением.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ВДВ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«Воздушно-десантные войска, их состав и предназначение»; обобщение содержания раздела.
</a:t>
            </a:r>
            <a:endParaRPr lang="en-US" sz="636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обстановке эти задачи часто сочетаются, поэтому подразделения должны быстро менять направление действий.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ВДВ — быстрый захват инициативы и создание условий для действий основных сил.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Десантно-штурмовые части и их особенности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Десантно-штурмовые части предназначены для немедленного вступления в бой после высадки и отличаются высокой степенью готовности, позволяющей действовать без длительной паузы на развертывание.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применяют там, где важны скорость и манёвр: в городе, горах, лесу и на сложной местности, чтобы занять рубеж раньше противника и не дать ему организовать оборону.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2563" y="1493250"/>
            <a:ext cx="200925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3956" y="3292425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управления в ВДВ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68700" y="194412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Разведывательные подразделения заранее выявляют позиции, маршруты и особенности местности, чтобы командование могло выбрать безопасный и результативный вариант действий.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716950" y="1944192"/>
            <a:ext cx="4259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Подразделения связи поддерживают непрерывную передачу приказов и донесений, помогая десанту сохранять управляемость даже при действии отдельно от основных сил.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68575" y="3743374"/>
            <a:ext cx="88005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управления согласует действия групп, штаба и поддерживающих средств, обеспечивая автономность десанта и его взаимодействие с авиацией и артиллерией.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67725" y="3243875"/>
            <a:ext cx="830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2043583"/>
            <a:ext cx="4514400" cy="9891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десантирования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применяются по ситуации: один даёт внезапность, другой — более безопасную доставку техники и личного состава.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Парашютный способ эффективнее для внезапного удара, посадочный — для более организованной высадки и сохранения техники.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ВДВ; сравнительный анализ способов десантирования.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ВДВ с другими силами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совместных действий при подготовке и проведении десантной операции.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 ВДВ в реальных операциях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сама идея воздушного десанта: войска начинают рассматривать авиацию как средство быстрого переброса подразделений в тыл противника.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период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ВДВ развиваются как самостоятельный род войск с собственной техникой, учебной системой и отработанными способами применения в сложной обстановке.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Подразделения привлекаются к быстро меняющимся задачам, где особенно важны точная разведка, внезапность, устойчивое снабжение и взаимодействие с другими силами.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ВДВ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ВДВ; обобщение ключевых характеристик способа применения.
</a:t>
            </a:r>
            <a:endParaRPr lang="en-US" sz="85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десанта особенно заметна при коротком времени на принятие решений и чёткой координации между всеми участниками операции.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ВДВ реализуются только при точном расчёте, иначе ограничения резко снижают результативность.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475" y="1232233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3212" y="123223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1419" y="3203566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символы десанта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Берет стал узнаваемым знаком принадлежности к ВДВ и подчёркивает преемственность традиций, дисциплину и особую подготовку военнослужащих.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берет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Тельняшка воспринимается как символ боевого братства и единства, укрепляя чувство принадлежности к десантному сообществу и его истории.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Тельняшка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Воздушно-десантных войск объединяет действующих военнослужащих и ветеранов, напоминая о становлении рода войск и его роли в обороне страны.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августа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общественном сознании десантник ассоциируется с выносливостью, решительностью, взаимовыручкой и готовностью действовать в трудных условиях без лишних слов.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десантника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ВДВ в современной системе обороны России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ВДВ обеспечивают стратегическую мобильность: они способны быстро появиться на угрожаемом направлении и создать боеспособную группировку до подхода основных сил.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используют как средство быстрого реагирования, когда требуется занять инициативу, удержать важный рубеж и сорвать планы противника в короткие сроки.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курса ОБЗР ВДВ важны как пример войск, где успех зависит не только от техники, но и от дисциплины, взаимопомощи и согласованности действий.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ВДВ — это не просто высокомобильные войска, а самостоятельный инструмент быстрого реагирования, который сочетает разведку, манёвр, огневую поддержку и способность действовать автономно в сложной обстановке.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роли ВДВ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2026-05-21T04:45:56Z</dcterms:created>
  <dcterms:modified xsi:type="dcterms:W3CDTF">2026-05-21T04:45:56Z</dcterms:modified>
</cp:coreProperties>
</file>