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4" name="Text 1"/>
          <p:cNvSpPr txBox="1"/>
          <p:nvPr/>
        </p:nvSpPr>
        <p:spPr>
          <a:xfrm>
            <a:off x="1085985" y="1196341"/>
            <a:ext cx="35850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перед «м» в полных и кратких страдательных причастиях
</a:t>
            </a:r>
            <a:endParaRPr lang="en-US" sz="3565" dirty="0"/>
          </a:p>
        </p:txBody>
      </p:sp>
      <p:sp>
        <p:nvSpPr>
          <p:cNvPr id="5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выбирать правильные гласные в причастиях по суффиксу.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о теме и где она встречается
</a:t>
            </a:r>
            <a:endParaRPr lang="en-US" sz="2455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встречаются в учебных текстах, книгах и орфографических заданиях. Чтобы писать их без ошибок, важно видеть связь с глаголом, форму слова и суффикс, который подсказывает нужную гласную перед «м». Это умение особенно нужно в 7 классе.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страдательное причастие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обозначает признак предмета через действие, которое на него направлено: прочитанная книга, построенный дом. Оно не просто называет предмет, а показывает, что с ним сделали.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отвечают на вопросы какой? какая? какое? какие? , а краткие — каков? какова? каково? каковы?. Обе формы связаны с одним и тем же глаголом и сохраняют общий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образуется от глагола и сохраняет его признаки: вид, время и залог. Поэтому, чтобы проверить написание, нужно сначала определить исходный глагол и способ образования слова.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 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страдательных причастиях важно то, что действие направлено на предмет, а не исходит от него. Именно эта особенность помогает отличить причастие от других частей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4993" y="1160879"/>
            <a:ext cx="343286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орфограмма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буквой «м»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Проверяемая гласная стоит в суффиксе прямо перед «м»: именно здесь пишутся е, и, о, а или я. Ошибка чаще всего появляется, если не заметить эту позицию.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причастиях настоящего времени работают модели -ем- и -им-. Здесь выбор гласной связан с исходным глаголом и его спряжением, а не с звучанием слова.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причастиях прошедшего времени встречаются суффиксы -енн-, -анн-, -янн-. Перед н пишутся разные гласные, поэтому важно запомнить саму модель, а не угадывать на слух.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е и и, а также ошибаются в словах с удвоенной н. Если не разобрать слово по составу, легко выбрать неверную букву перед «м».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гласной перед «м»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не пропустить нужный суффикс и форму слова.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13298"/>
            <a:ext cx="4724400" cy="22510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причастия подсказывает гласную перед «м»; сначала ищем модель, затем проверяем исходный глагол.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 страдательных причастиях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модели написания и помогает быстро сопоставить суффикс с гласной перед «м».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и буквы перед «м»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у полных страдательных причастий обычно используются суффиксы -ем- и -им-. Именно они помогают понять, какая гласная пишется перед «м».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исходный глагол относится к 1-му спряжению, пишется е; если к 2-му спряжению — и. Поэтому сначала нужно определить глагол, а потом выбирать букву.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 читаемый, уважаемый, видимый, слышимый. Они показывают признак предмета по действию, которое происходит сейчас или воспринимается как текущее.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связывать написание с парой глагол — причастие. Когда видно исходное слово, легче выбрать нужную гласную и не путать похожие формы.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страдательные причастия настоящего времени
</a:t>
            </a:r>
            <a:endParaRPr lang="en-US" sz="1854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страдательные причастия прошедшего времени
</a:t>
            </a:r>
            <a:endParaRPr lang="en-US" sz="1824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причастиях прошедшего времени встречаются суффиксы -енн-, -анн- и -янн-. Они помогают определить написание гласной перед удвоенной н в полной форме.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перед 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 в этих суффиксах пишутся е, а или я: решённый, написанный, сращённый. По суффиксу можно сразу увидеть нужную орфограмму.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основой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образуются от основы инфинитива, поэтому важно сначала назвать исходный глагол: решить, написать, срастить. Это делает проверку понятной и точной.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ошибаются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в словах с удвоенной н, потому что на слух они похожи на прилагательные. Разбор по составу помогает не перепутать форму и написание.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орфографии страдательных причастий; учебный материал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основные модели
</a:t>
            </a:r>
            <a:endParaRPr lang="en-US" sz="265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сравнить основные суффиксные модели и увидеть, что каждая из них даёт своё написание перед «м».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Схожесть моделей помогает быстро распознавать орфограмму: достаточно определить суффикс и связать его с исходным глаголом.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страдательные причастия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27560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сохраняет ту же орфографическую основу, что и полная: прочитан, решён, построен, написан. Поэтому важно сначала узнать полное причастие.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120790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полной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известно, как пишется полная форма, краткую можно проверить через неё: написанный — написан, решённый — решён, построенный — построен. Основа остаётся узнаваемой.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626762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страдательных причастиях гласная перед «м» не выбирается заново. Она уже задана словом-образцом, от которого образована краткая форма.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две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рядом стоят пары: читаемый — читаем, видимый — видим. Цветом выделены суффиксы, а буква перед «м» повторяется без изменений. Так наглядно видно, что краткая форма не разрывает связь с полной.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90000"/>
              </a:lnSpc>
              <a:buNone/>
            </a:pPr>
            <a:r>
              <a:rPr lang="en-US" sz="4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странице подписи к словам помогают сравнить решённый — решён и написанный — написан. Ученику легко заметить: если разобрать слово по составу, орфограмма оказывается в одном и том же месте. Это делает правило понятным и запоминающимся.
</a:t>
            </a:r>
            <a:endParaRPr lang="en-US" sz="1285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 сравнения полной и краткой формы
</a:t>
            </a:r>
            <a:endParaRPr lang="en-US" sz="1999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не меняет написание основы: выбор гласной перед «м» определяется строением причастия и исходным глаголом.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урока по русскому языку: страдательные причастия.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полных и кратких причастий
</a:t>
            </a:r>
            <a:endParaRPr lang="en-US" sz="259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полная и краткая формы сохраняют общую орфографическую основу и одну и ту же гласную перед «м».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появляются, когда слово проверяют только по звучанию, без разбора суффикса и исходного глагола.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 теме урока.
</a:t>
            </a:r>
            <a:endParaRPr lang="en-US" sz="128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ученики путают е и и, а также смешивают причастия с прилагательными. Внимательный морфемный разбор помогает быстро снять такие сомнения.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через исходный глагол
</a:t>
            </a:r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морфологическом разборе причастия и сравнении его полной и краткой формы.
</a:t>
            </a:r>
            <a:endParaRPr lang="en-US" sz="2628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урока по русскому языку.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глагола и причастия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только ключевые пары, чтобы легче увидеть переход от глагола к причастию и далее к краткой форме.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объединены одной основой, поэтому при письме важно сначала узнать исходный глагол, а потом проверить суффикс.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46" y="1623544"/>
            <a:ext cx="443700" cy="3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800" y="1623550"/>
            <a:ext cx="443700" cy="3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1406" y="160999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3546" y="33854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8846" y="3385454"/>
            <a:ext cx="421500" cy="421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Слова-образцы для запоминания
</a:t>
            </a:r>
            <a:endParaRPr lang="en-US" sz="2800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Читаемый
</a:t>
            </a:r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модель настоящего времени с буквой е перед «м». Это удобный образец для слов, образованных от глаголов первого спряжения.
</a:t>
            </a:r>
            <a:endParaRPr lang="en-US" sz="1450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запомнить написание с и перед «м». Слово связано с глаголом видеть и часто встречается в упражнениях.
</a:t>
            </a:r>
            <a:endParaRPr lang="en-US" sz="1600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Несомый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Иллюстрирует вариант с о перед «м». Такой пример полезен, когда нужно отличить редкую модель от более привычных форм.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Решённый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прошедшее время и суффикс с е перед н. Здесь важно заметить удвоенную н и проверить исходный глагол решить.
</a:t>
            </a:r>
            <a:endParaRPr lang="en-US" sz="1500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Написанный, построенный, увиденный
</a:t>
            </a:r>
            <a:pPr algn="l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закрепляют самые частые модели прошедшего времени. Они помогают увидеть, как одна и та же орфограмма повторяется в разных словах.
</a:t>
            </a:r>
            <a:endParaRPr lang="en-US" sz="1274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строке видно, что написание зависит не от звучания, а от модели образования причастия и его суффикса.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приведённые в теме урока.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сверить слово, исходный глагол и букву перед «м» в разных видах страдательных причастий.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причастий для тренировки
</a:t>
            </a:r>
            <a:endParaRPr lang="en-US" sz="2491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основу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корень и окончание, чтобы понять, где находится проверяемая часть. Такой разбор сразу показывает, что буква перед «м» входит в суффикс причастия.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разбора легче заметить модель -ем-, -им-, -енн-, -анн- или -янн-. Именно суффикс подсказывает, какую гласную писать перед «м» в полной форме.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Сопоставить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формы должны сравниваться вместе. Если основа одна и та же, орфограмма сохраняется, а различие касается только окончания или наличия суффикса.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анализ помогает не угадывать, а проверять написание по правилу. Это особенно полезно в заданиях, где рядом стоят похожие по звучанию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морфемный состав помогает проверить орфограмму
</a:t>
            </a:r>
            <a:endParaRPr lang="en-US" sz="181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темы урока.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правила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настоящие и прошедшие страдательные причастия и показывает, что выбор буквы связан с суффиксом.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определить суффикс, можно сразу выбрать нужную гласную перед «м» и не перепутать полную и краткую формы.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писать гласные перед «м», нужно определить причастие, найти исходный глагол и проверить суффикс. Тогда полная и краткая формы будут писаться без ошибок.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2026-05-28T09:08:10Z</dcterms:created>
  <dcterms:modified xsi:type="dcterms:W3CDTF">2026-05-28T09:08:10Z</dcterms:modified>
</cp:coreProperties>
</file>