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земной поверхности: как увидеть Землю сверху и вблизи
</a:t>
            </a:r>
            <a:pPr algn="ctr" indent="0" marL="0">
              <a:lnSpc>
                <a:spcPct val="100000"/>
              </a:lnSpc>
              <a:buNone/>
            </a:pPr>
            <a:r>
              <a:rPr lang="en-US" sz="1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Знакомьтесь с фото, планами, картами, аэрофотоснимками и спутниковыми кадрами — масштаб и знаки помогут «прочитать» Землю.
</a:t>
            </a:r>
            <a:endParaRPr lang="en-US" sz="376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нужны изображения земной поверхности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ориентироваться, прокладывать маршруты, планировать постройки и изучать природу. От простых рисунков местности до цифровых карт и снимков сверху — путь развития связан с потребностью видеть пространство и понимать, где что находится.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5" y="163085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988" y="1651983"/>
            <a:ext cx="431700" cy="3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144" y="1651983"/>
            <a:ext cx="431700" cy="3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773" y="3382750"/>
            <a:ext cx="426000" cy="42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изображений местности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показывает местность так, как её видит человек: цвет, форму и заметные детали объектов. Это помогает узнать место, но не даёт точных расстояний и полной картины закрытых участков.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передаёт небольшой участок очень конкретно: где находятся дома, дороги, реки и деревья, а также их взаимное положение. Для чтения нужны масштаб и условные знаки.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уменьшает большую территорию и помогает увидеть связи на расстоянии: границы, крупные реки, горы и моря. Карты читают по легенде и выбирают по назначению — физические, политические или тематические.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Аэрофотоснимок получают с самолёта, вертолёта или дрона. Он хорошо показывает дороги, кварталы, границы участков и рельеф в большом масштабе. Для небольших территорий дроны особенно полезны.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Аэрофотоснимок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охватывают огромные площади. По ним видно облака, снежные области, леса, пустыни и океаны, а также заметные изменения природы. Это удобно для наблюдения за событиями на планете.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снимок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помогает представить местность «как глазами человека»: видны лес, дорога, здания, река и берег, а также их цвета и формы. Поэтому по фото проще всего узнать знакомое место.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фотография не подходит для точных измерений расстояний и направлений. Объекты могут быть скрыты деревьями, домами или холмами, а точная форма рельефа иногда угадывается с трудом.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Фотография: реальный вид местности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Аэрофотоснимок: вид сверху с самолёта или дрона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получают с высоты: на нём хорошо видны большие территории — поля, кварталы города, дороги, реки, мосты и границы участков.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и вертолёт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используют, чтобы быстро оценить планировку, заметить изменения и сравнить территории. Они помогают видеть расположение объектов «сверху».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работе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 помогает рассмотреть небольшие районы с большой детализацией. Так удобно изучать школьный двор, парк, улицу или строительную площадку.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Съёмка с дрона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снимок: Земля из космоса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помогают наблюдать пожары, наводнения и таяние льдов. Их используют и для оценки изменений в природе, включая рост городов и изменения береговой линии.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спутниковым данным заметны снежные области, леса, пустыни и океаны, а также расположение крупных городов. Поэтому по таким изображениям проще сравнивать районы на расстоянии.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показывают очень большие территории: города, страны, материки и даже всю планету. На них различимы облака и разные природные зоны.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круговой диаграмме акцент сделан на том, что именно «лучше всего получается» у каждого типа изображения при решении разных задач.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Итак, выбор зависит от цели: нужны детали внешнего вида — берут фотографию; важна точная привязка на небольшой площади — план; требуется наблюдать большие изменения — спутник.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изображений по трём признакам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сравнение по признакам (подготовлено для демонстрации в рамках темы)
</a:t>
            </a:r>
            <a:endParaRPr lang="en-US" sz="11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изображает небольшой участок Земли очень подробно. На нём можно увидеть дома, дороги, деревья, мосты, реки, поля и другие объекты, расположенные близко друг к другу.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 планах меньше обобщений, чем на картах. Это помогает разбираться в маршрутах и схемах внутри района: например, как пройти от школы к реке или перейти мост.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большой точности план почти не «смешивает» детали. Но из-за условного изображения важно понимать, как читать план по масштабу и легенде, а не по привычному виду.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местности: точное изображение небольшого участка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карта: уменьшенная модель большой территории
</a:t>
            </a:r>
            <a:endParaRPr lang="en-US" sz="3663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показывает большие территории в уменьшенном виде. Благодаря этому можно одновременно видеть материки, страны, моря, океаны и другие крупные элементы пространства.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отмечают крупные реки, горы и границы государств. Всё это помогает понять расположение объектов и отношения между ними, даже если вы находитесь далеко от места.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карты показывают отдельные явления, например распределение природных ресурсов или особенности растительности. Каждая карта предназначена для конкретной задачи и выбора данных.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бывают физические, политические, климатические и тематические. Физические помогают изучать рельеф, политические — страны и границы, климатические — особенности погоды и температуры.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139" y="1612725"/>
            <a:ext cx="3764122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именно изображает каждый тип, какую территорию он охватывает, сколько деталей видно и где его используют. Итог: лучший выбор зависит от цели наблюдения.
</a:t>
            </a:r>
            <a:pPr algn="l" indent="0" marL="0">
              <a:lnSpc>
                <a:spcPct val="90000"/>
              </a:lnSpc>
              <a:buNone/>
            </a:pPr>
            <a:r>
              <a:rPr lang="en-US" sz="1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изображения есть своё «сильное место»: фотография — вид и узнаваемость, план — точность, карта — большие пространства, аэро- и спутниковые снимки — обзор сверху и наблюдение изменений.
</a:t>
            </a:r>
            <a:endParaRPr lang="en-US" sz="1556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для 5 класса.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изображений земной поверхности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точной цифровой карте: съёмка, обработка данных и проверка качества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 изображение местности
</a:t>
            </a:r>
            <a:endParaRPr lang="en-US" sz="3607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для 5 класса
</a:t>
            </a:r>
            <a:endParaRPr lang="en-US" sz="1117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соотношение помогает переводить расстояния с карты в реальный мир и обратно.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масштабе 1:10 000 1 сантиметр на плане соответствует 100 метрам на местности. Это правило используют при измерении расстояний, планировании маршрута и оценке размеров объектов.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1:10 000
</a:t>
            </a:r>
            <a:endParaRPr lang="en-US" sz="62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62" y="1747259"/>
            <a:ext cx="317625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карте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символы показывают реки, озёра и другие водоёмы. По ним можно понять расположение источников воды и их размеры, а также связать карту с реальными ориентирами на местности.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Зелёным цветом обычно обозначают леса и парки. Это помогает заранее оценить, где могут быть труднопроходимые участки, а где удобнее идти по маршруту или искать ориентиры.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здания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Чёрными знаками часто отмечают дороги, мосты и отдельные постройки. Такая информация нужна, чтобы понять направление движения, отличить путь от тропы и представить связь объектов между собой.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высоты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и другие рельефные обозначения показывают формы местности. Благодаря им легче представить подъёмы и спуски, найти вершины, определить, где местность выше или ниже.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и легенда карты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сочетанию горизонталей можно распознать горы, холмы, долины и равнины. Чем сложнее рисунок линий, тем разнообразнее формы поверхности и тем внимательнее нужно читать карту.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горизонтали расположены близко, значит склон крутой. Когда линии далеко друг от друга, поверхность меняется постепенно и склон пологий — так карты передают характер подъёма.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изображают горизонталями: линии соединяют точки одинаковой высоты. Точки уровня помогают «увидеть» подъём или спуск даже без фотографий, ориентируясь только на отметки.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 карте показывают рельеф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снимкам и картам находят русла рек, озёра, лесные массивы, горы и границы ледников. Это удобно для школьных проектов: можно сравнить разные районы и сделать выводы о природных условиях без долгих поездок.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изображений за разные годы помогает заметить вырубку леса, изменение береговой линии, рост городов и появление новых дорог. Такие наблюдения важны для охраны природы и понимания, как меняется планета.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изображения помогают изучать природу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 крупные карты дают больше деталей для измерений, а по снимкам удобнее получать общие оценки: где объект расположен и как он выглядит в целом.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источник по задаче: точность чаще обеспечивают планы, а для больших территорий достаточно предварительной оценки по спутниковым данным.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измерить по изображению местности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(5 класс), без привязки к конкретным измерениям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фотографию и карту. Фотография передаёт реальный внешний вид, а карта уменьшает и обобщает объекты. Из-за этого расстояния и детали могут казаться «не такими» как на местности.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думать, что все изображения одинаково подходят для любой задачи. Разные типы снимков и карт отвечают на разные вопросы: где расположен объект, как выглядит, какая у него высота и какие изменения произошли.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учитывать дату изображения. Дороги, дома, леса и берега меняются со временем, поэтому карта старого года может не соответствовать текущей ситуации и давать неверные ориентиры для маршрута.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чтение масштаба и легенды тоже приводит к ошибкам. Если не проверить, что означает условный знак и какой масштаб указан, можно неверно оценить размеры, направление или назначение объектов.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изображений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технологии: ГИС, навигаторы, дроны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системы, или ГИС, объединяют карты, снимки и сведения о местности. В одной системе можно хранить данные, искать объекты и сравнивать информацию по времени, например, до и после изменений.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 цифровые карты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Навигаторы помогают находить маршрут и подсказывают направление движения. Дроны дают подробные снимки улиц, парков, школьных территорий и строек, а затем информацию используют специалисты разных сфер для планирования и контроля работ.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Навигаторы и дроны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изображений земной поверхности в жизни человека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полезны и для наблюдения за природными явлениями. По картам и снимкам люди замечают изменения в реках, погодных зонах и ландшафте, а это важно для подготовки и безопасного поведения.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нужны для поиска адресов и планирования дорог. Они помогают оценить, как связаны между собой районы, какие есть подъезды и где возможны обходные пути, если дороги перекрыты или ремонтируются.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помогают в путешествиях: по картам заранее выбирают маршрут, оценивают расстояния и понимают, где находятся нужные места. Снимки и карты также дают ориентиры, когда местность незнакома.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показывает реальный вид местности, план — точность на небольшом участке, карта — большие пространства, а спутниковый снимок фиксирует изменения на огромной площади. Умение читать эти изображения помогает ориентироваться и понимать перемены на Земле.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каждое изображение решает свою задачу
</a:t>
            </a:r>
            <a:endParaRPr lang="en-US" sz="36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2026-05-12T22:54:31Z</dcterms:created>
  <dcterms:modified xsi:type="dcterms:W3CDTF">2026-05-12T22:54:31Z</dcterms:modified>
</cp:coreProperties>
</file>