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Толстой. «Муравей и голубка»
</a:t>
            </a:r>
            <a:pPr algn="l" indent="0" marL="0">
              <a:lnSpc>
                <a:spcPct val="100000"/>
              </a:lnSpc>
              <a:buNone/>
            </a:pPr>
            <a:r>
              <a:rPr lang="en-US" sz="3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басня о доброте, помощи и благодарности.
</a:t>
            </a:r>
            <a:endParaRPr lang="en-US" sz="376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язык басни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 писал для взрослых и детей. Басня у него короткая, ясная и поучительная: герои похожи на людей, а смысл становится понятен в конце.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эта басня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попадает в беду: он падает в воду и не может выбраться сам. Начало сразу показывает, как важно заметить чужую опасность вовремя.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Голубка видит тонущего муравья и помогает ему спастись. Один добрый поступок спасает маленького героя и делает историю светлой и запоминающейся.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помощь нужна уже самой голубке. Муравей не забывает добро и отвечает тем же, поэтому в басне всё заканчивается радостно.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— маленький, но смелый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кажется совсем крошечным, но он не теряется в беде. Сначала ему нужна помощь, а потом он сам проявляет смелость и благодарность.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напоминает: даже маленький герой может сделать важный поступок. На рисунке особенно хорошо видны вода, веточка и муравей у берега.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Голубка — добрая помощница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Голубка не остаётся равнодушной, когда видит муравья в воде. Она быстро замечает его беду и помогает ему выбраться из опасности.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поступок показывает заботу, чуткость и доброту. Для изображения подходят небо, дерево, река и голубка с веточкой в клюве.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муравей оказался в беде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 воду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срывается в воду и начинает тонуть. Малышу трудно удержаться на поверхности, и без помощи выбраться почти невозможно.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голубки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Голубка замечает беду и решает помочь. С этого момента история идёт к спасению, а напряжение постепенно сменяется надеждой.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оказывается у берега и не замечает опасности. Всё начинается спокойно, но именно здесь ему нужна осторожность.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опасность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тонет, а течение не даёт ему выбраться. Ситуация становится серьёзной, и промедление может закончиться плохо.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сердце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происходит не силой, а вниманием и добрым поступком. Голубка действует быстро и спокойно, потому что ей не всё равно.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Веточка-помощница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Голубка бросает в воду веточку, чтобы муравей мог за неё ухватиться. Простое решение оказывается самым верным.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голубка спасает муравья
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беда: охотник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спасения муравья история не заканчивается. Голубка сама оказывается в опасности, и теперь уже ей нужно срочно спасаться от охотника.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 подкрадывается тихо, поэтому угроза становится особенно серьёзной. Читатель понимает, что помощь нужна именно сейчас, без промедления.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первым замечает беду и вспоминает добро голубки. Так в басне особенно ясно видно: благодарность приходит в самый нужный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отплачивает добром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кусает охотника за руку, и тот вскрикивает от неожиданности. Этого мгновения хватает, чтобы голубка успела подняться в воздух и спастись.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помогает большому и сильному противнику не справиться с доброй птицей. В этой сцене особенно заметны движение, неожиданность и радостный финал.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добрых поступка превращают короткую историю в урок благодарности: добро не исчезает, а приходит обратно в нужный миг.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добрых поступка связывают героев и показывают, что помощь возвращается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басни Л. Н. Толстого «Муравей и голубка»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басня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напоминает: доброе дело стоит делать не ради награды, а потому, что кому-то нужна помощь. Такая помощь делает мир добрее и спокойнее.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замечать чужую беду вовремя. Если не пройти мимо, можно спасти друга от большой опасности, как это сделали герои истории.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благодарность очень важна. Если тебе помогли, хорошо помнить об этом и самому уметь ответить добром в нужный момент.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басня напоминает: маленьких и слабых нельзя недооценивать. Даже самый крошечный герой может совершить поступок, который изменит всё.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31" y="32848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0862" y="3284875"/>
            <a:ext cx="200925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— животные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образы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и голубка сразу вызывают яркий образ. Детям легко представить их на картинке и запомнить, кто кому помог и почему это важно.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как у людей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ведут себя почти по-человечески: сочувствуют, спасают, благодарят. Так басня становится похожей на маленький урок жизни, а не просто на рассказ о зверях.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ясно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помогают передать мысль без длинных объяснений. Один поступок муравья, один поступок голубки — и смысл становится понятен даже младшим школьникам.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мораль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— животные, поучительная мысль звучит мягко и запоминается лучше. Ребёнок видит не только событие, но и важный вывод о добре.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слова, сильный смысл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выбирает короткие и ясные слова. Читать такую басню легко, потому что в ней нет тяжёлых объяснений и длинных рассуждений, только важные события.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простому языку внимание сразу удерживают добро, опасность, спасение и благодарность. Эти слова помогают быстро понять главную мысль и представить светлую картину у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5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падает в воду и не может выбраться сам. Начинается тревожный момент, когда маленькому герою срочно нужна помощь.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00250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Муравей в беде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59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Голубка замечает беду и бросает муравью веточку. Это первый важный поворот: спасение приходит благодаря внимательности и доброму сердцу.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60619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Добрый поступок голубки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5719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 голубке подкрадывается охотник. Теперь уже она оказывается в опасности, и история снова становится напряжённой.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71215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Опасность для голубки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6778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кусает охотника за руку, и голубка успевает улететь. Так доброе дело возвращается в самый нужный момент.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818191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Ответная помощь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доброго дела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басне показывает, как помощь одного героя приводит к спасению другого.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качествами обладают герои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кажется маленьким, но он смелый и благодарный. Он не забывает добро и сам помогает, когда приходит его очередь выручать друга.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Голубка проявляет доброту, чуткость и внимание. Она сразу замечает, что муравью нужна помощь, и не думает только о себе.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действуют быстро и правильно. Их поступки показывают, что доброта бывает сильнее размера, силы и хитрых планов.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в картинке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Веточка на воде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видна спокойная вода и тонкая веточка, по которой муравей выбирается на берег. Эта сцена показывает первый добрый поступок: помощь приходит тихо, но вовремя. Именно с неё начинается история благодарности и ответного спасения.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Улетающая голубка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можно изобразить голубку, которая взлетает от опасности. Охотник остаётся позади, а маленький муравей уже помог ей выбраться из беды. Вместе две сцены напоминают: добро не теряется, оно возвращается в нужную минуту.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школьников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так же важно замечать, когда кому-то трудно. Если одноклассник уронил книжку или карандаш, можно спокойно помочь, не ожидая похвалы.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нужна и в дружбе. Поддержать товарища, уступить место или поделиться предметом — это маленькие поступки, которые делают день лучше и теплее.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учит, что даже маленький добрый шаг бывает очень значимым. Сегодня ты помог, а завтра помощь может понадобиться уже тебе.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очень короткий и построен как цепочка понятных событий. Ребёнок легко следит за историей, не путается и быстро запоминает порядок действий.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простые и яркие: муравей и голубка. Их легко представить, поэтому басня остаётся в памяти почти как маленькая картинка.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легко запоминается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есть опасность, спасение и благодарный ответ. Такие события всегда интересны детям, потому что в них есть движение и неожиданность.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звучит ясно и по-доброму. Историю удобно пересказывать в классе, а её светлый конец оставляет приятное впечатление.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возвращается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Льва Толстого учит простому, но очень важному: помогай другим от чистого сердца, и добро обязательно вернётся. Муравей и голубка показывают, что даже маленький поступок способен стать настоящим спасением.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2026-05-23T23:08:54Z</dcterms:created>
  <dcterms:modified xsi:type="dcterms:W3CDTF">2026-05-23T23:08:54Z</dcterms:modified>
</cp:coreProperties>
</file>