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 Ганнибалом: одно из самых трудных испытаний для Рима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выстоял против Ганнибала и изменил ход войны?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Карфаген накануне новой войны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в первой войне Рим усилился, а Карфаген стремился вернуть влияние. Спор за Сагунт и испанские владения быстро превратил напряжение в открытую войну.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52242"/>
            <a:ext cx="375600" cy="3004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Барка и его войско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Полководец с ранней славой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родился около 247 года до н. э. и с юности готовился к войне. Он прославился решительностью, смелыми решениями и умением заставать противника врасплох.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Разноязычное войско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армии Ганнибала служили испанцы, африканцы, кельты и нумидийцы. Такое смешанное войско помогало ему использовать разные боевые навыки и действовать гибко в разных условиях.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конница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опасной частью его армии была нумидийская конница. Лёгкие и быстрые всадники умели обходить противника, нападать с флангов и преследовать отступающих римлян.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слоны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необычным оружием карфагенян были боевые слоны. Их использовали, чтобы пугать римлян и ломать строй, хотя в горной местности и в бою они были трудноуправляемы.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Альпы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горы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218 году до н. э. Ганнибал повёл войско из Испании в Италию через Альпы. Этот маршрут был неожиданным для Рима и дал карфагенянам стратегическое преимущество.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нападений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осложняли атаки горных племён, которые хорошо знали местность. Карфагенянам приходилось отбиваться и одновременно сохранять порядок в длинной и уязвимой колонне.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 голод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солдаты страдали от холода, нехватки пищи и усталости. На сложных участках колонна двигалась медленно, а силы людей и животных быстро таяли.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перехода Ганнибал потерял много воинов и животных, включая часть боевых слонов. Однако ему всё же удалось вывести уцелевшие силы в Северную Италию.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войны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сражения показывают, как война постепенно смещалась от побед Ганнибала к решающему успеху Рима.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Второй Пунической войны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трёх тяжёлых поражений Рим сумел переломить ход войны только спустя годы и на другом театре боевых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война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Второй Пунической войны, 218–202 годы до н. э.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Требия стала для Рима тревожным сигналом: противник умел не только сражаться, но и заранее готовить ловушку.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Второй Пунической войны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218 до н. э.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год первой крупной победы Ганнибала в Италии.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Тразименское озеро: римлян застали врасплох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тумане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войско двигалось вдоль озера в условиях плохой видимости. Туман скрыл позиции карфагенян и лишил римлян возможности вовремя заметить опасность.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Засада Ганнибала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заранее выбрал удобное место для атаки. Когда римляне вошли в ловушку, войска карфагенян ударили сразу с нескольких направлений.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Разгром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завершилось почти полным уничтожением римского войска. Победа у Тразименского озера стала одной из самых знаменитых засад древности.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Канны: самое страшное поражение Рима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Каннах римляне потеряли особенно много воинов, потому что оказались окружены и не смогли развернуть своё превосходство в пехоте.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историки о битве при Каннах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главная сила Ганнибала была в манёвре и окружении, а не в лобовой атаке.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Карфаген: сравнение сил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каждая сторона могла побеждать в одних ситуациях и проигрывать в 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материалам о Второй Пунической войне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был устойчивее в долгой войне, а Карфаген опаснее в быстрых и смелых наступлениях.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Рим не сдался после Канн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 пользу выносливости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Канн римляне сделали вывод: с Ганнибалом нельзя торопиться в решающую схватку. Теперь важнее стали терпение, дисциплина и осторожные действия, которые постепенно лишали врага преимуществ.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верных союзников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уделяли союзникам в Италии. Их убеждали остаться верными, обещали поддержку и показывали, что Рим способен защищать своих сторонников даже после тяжелого поражения.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Шок, но не капитуляция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при Каннах стало для римлян страшным ударом, однако сенат не попросил мира. Государство понимало: уступка Карфагену разрушит союз с италийскими городами и подорвет доверие к Риму.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силы вместо паники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начали срочно набирать новые легионы, даже среди тех, кто раньше не служил. Римляне старались восстановить армию быстрее, чем Ганнибал успеет закрепить успех и привлечь новых союзников.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Фабий Максим — человек, который выбрал осторожность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Кунктатор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Фабий Максим получил прозвище Кунктатор, то есть «Медлитель», не случайно. Он понимал, что прямое сражение с Ганнибалом может привести к новой катастрофе, поэтому выбрал более осторожный путь.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Изматывание врага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войска следили за карфагенянами, перекрывали им дорогу к запасам и не позволяли спокойно добывать продовольствие. Ганнибал мог победить в бою, но ему было труднее кормить армию.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по мелким отрядам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нападали на небольшие части войска противника, когда те отставали или ослабевали. Такие действия не давали Ганнибалу уверенно двигаться по Италии и сохранять полную свободу действий.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Рима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Фабия не выглядела яркой, но именно она помогла Риму пережить самый опасный период войны. Пока враг терял силы, республика успевала собрать новые ресурсы и подготовиться к будущему перелому.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51915"/>
            <a:ext cx="46980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78015"/>
            <a:ext cx="469800" cy="41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77915"/>
            <a:ext cx="469800" cy="41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 Испании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давала Карфагену серебро, припасы и возможность содержать большую армию. Поэтому борьба за этот регион была важна не меньше, чем сражения в самой Италии.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войска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Карфаген набирал солдат и опирался на местных союзников. Когда римляне начали вытеснять карфагенян, Ганнибал стал получать меньше поддержки и ресурсов для продолжения войны.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Сципиона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испанских походах прославился Публий Корнелий Сципион. Он действовал решительно, укреплял римские позиции и постепенно превратился в главного соперника Карфагена на завершающем этапе войны.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контроля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победы в Испании лишили Карфаген важной базы за пределами Африки. Это ослабило его влияние и сделало положение Ганнибала в Италии гораздо более уязвимым.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Сципион изменил ход войны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успехи Рима в Испании привели к походу в Африку и заставили Карфаген отозвать Ганнибала из Италии.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сторон в войне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обеих держав зависела не только от легионов, но и от верности союзников. Именно поэтому война шла так долго и меняла баланс сил.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содержанию исторического обзора Второй Пунической войны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Рима была более широкая опора в Италии, а Карфаген сильнее зависел от отдельных народов и конницы. Это делало его положение менее устойчивым.
</a:t>
            </a:r>
            <a:endParaRPr lang="en-US" sz="10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Зама: решающая победа Рима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в Африке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Заме произошла в 202 году до н. э. уже на территории Северной Африки. Карфагену пришлось защищать собственную землю, а не вести войну далеко от дома.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Командование Сципиона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Римским войском руководил Публий Корнелий Сципион. Он подготовил армию к встрече с опытным противником и сумел использовать сильные стороны римлян в решающий момент.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нумидийцев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и союзники из Нумидии сыграли важную роль в битве. Их поддержка помогла римлянам лучше действовать против карфагенской армии и добиться перелома.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превосходства Карфагена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при Заме Карфаген уже не мог соперничать с Римом на прежнем уровне. Эта победа завершила долгую войну и открыла Риму путь к господству.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после войны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 потерял военную и экономическую свободу, а Рим стал сильнейшей державой западного Средиземноморья.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были навязаны Карфагену после поражения и как это изменило положение Рима в Средиземноморье.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мирного договора после Второй Пунической войны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108" y="1695597"/>
            <a:ext cx="2817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научила война с Ганнибалом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 важнее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 показал, что меньшая армия может побеждать, если действует неожиданно, точно и умело. Победа зависит не только от количества воинов, но и от продуманного плана.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спасает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после Канн не сломался и не бросился в отчаянную атаку. Терпение помогло ему пережить трудные годы, сохранить союзников и дождаться более выгодного момента.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выбирать тактику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Фабий Максим доказал, что не всегда полезно искать немедленное сражение. Иногда осторожные действия, изматывание противника и защита своих сил дают лучший результат.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Союзники решают исход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велась не только армиями, но и союзами. Тот, кто сохранял больше верных сторонников, получал продовольствие, поддержку и больше шансов на победу.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Ганнибале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218–201 гг.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Второй Пунической войны Ганнибал стал главным противником Рима. Его поход через Альпы и победы в Италии сделали его имя знаменитым в древнем мире.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Ганнибала помнили как выдающегося полководца, который долго удерживал Рим в страхе. Его имя стало символом большой опасности и внезапной угрозы.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при Каннах и Тразименском озере до сих пор изучают историки. Они помогают понять, как стратегия и ошибки могут изменить ход всей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с Ганнибалом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 Ганнибалом показала, что судьбу государств решают не только армии, но и выдержка, союзники и умение учиться на поражениях. Именно поэтому Рим победил.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2026-06-02T04:13:18Z</dcterms:created>
  <dcterms:modified xsi:type="dcterms:W3CDTF">2026-06-02T04:13:18Z</dcterms:modified>
</cp:coreProperties>
</file>