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Великая: правительница, при которой Россия стала больше и сильнее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Екатерины II — это время больших перемен, побед и новых идей.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II: императрица больших перемен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II пришла к власти в 1762 году и почти 34 года руководила огромной страной. При ней Россия росла, строились города, развивались школы, а её имя навсегда вошло в историю.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будущей императрицы
</a:t>
            </a:r>
            <a:endParaRPr lang="en-US" sz="2212" dirty="0"/>
          </a:p>
        </p:txBody>
      </p:sp>
      <p:sp>
        <p:nvSpPr>
          <p:cNvPr id="11" name="Text 2"/>
          <p:cNvSpPr txBox="1"/>
          <p:nvPr/>
        </p:nvSpPr>
        <p:spPr>
          <a:xfrm>
            <a:off x="644538" y="107712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Родилась в Германии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Будущая императрица появилась на свет в немецком городе Штеттин в семье князя. С детства она жила в строгом порядке и рано привыкла соблюдать правила.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44538" y="2030202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Любила читать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много времени проводила с книгами и быстро запоминала прочитанное. Любознательность помогала ей узнавать мир, задавать вопросы и не бояться сложных тем.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4538" y="298329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Учила языки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старалась осваивать новые языки и внимательно слушала взрослых. Это развивало память, терпение и умение разбираться в людях, что позже оказалось очень полезным.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44525" y="3936398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Привыкала к трудностям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 детстве Екатерина училась не сдаваться, даже если задача казалась непростой. Такой характер помог ей позже выдерживать серьёзные испытания и принимать важные решения.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1200" y="258900"/>
            <a:ext cx="47112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в Россию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171200" y="956825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страна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Юная Екатерина приехала в Россию почти без знакомых. Ей пришлось быстро привыкать к незнакомым обычаям, чтобы не потеряться в большом и строгом дворце.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171225" y="1964758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Будущей императрице нужно было учить русский язык и понимать придворные правила. Это было нелегко, но она старалась каждый день становиться чуть увереннее.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171200" y="2972691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Православие и имя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1744 году Екатерина приняла православие и получила новое имя — Екатерина Алексеевна. Так началась её взрослая жизнь в России.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171200" y="3980629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большой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в Россию стал важным поворотом судьбы. Именно здесь она стала той Екатериной, которую потом узнала вся страна.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Екатерина стала правительницей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1762 год: дворцовый переворот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произошли перемены во власти. Екатерина получила поддержку и смогла занять трон вместо своего мужа Петра III.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3522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власти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старалась навести порядок и сделать управление более прочным. Это был важный шаг для огромной и разной по составу России.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09025" y="2750633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правления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Новую императрицу должны были признать во всей огромной стране. Ей пришлось быстро показать твёрдость и умение управлять.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001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и книги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много читала и всегда старалась узнавать что-то новое. Книги были для неё не просто развлечением, а настоящей школой мысли.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32312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учёным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переписывалась с европейскими учёными и мыслителями. Из этих бесед Екатерина узнавалa о законах, воспитании и устройстве государства.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03023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законам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Правительницу особенно занимали справедливые правила для страны. Она хотела понимать, как сделать жизнь людей более упорядоченной и понятной.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7375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для будущего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помогали Екатерине смотреть дальше повседневных дел. Благодаря этому она думала не только о власти, но и о том, как улучшить страну.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Законодательная комиссия и «Наказ»
</a:t>
            </a:r>
            <a:endParaRPr lang="en-US" sz="2212" dirty="0"/>
          </a:p>
        </p:txBody>
      </p:sp>
      <p:sp>
        <p:nvSpPr>
          <p:cNvPr id="10" name="Text 2"/>
          <p:cNvSpPr txBox="1"/>
          <p:nvPr/>
        </p:nvSpPr>
        <p:spPr>
          <a:xfrm>
            <a:off x="352741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Созыв комиссии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1767 году Екатерина собрала людей, чтобы обсудить новые законы. Она хотела, чтобы правила в стране стали понятнее и справедливее.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34135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для размышлений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комиссии императрица написала «Наказ». В нём она говорила о порядке, справедливости и пользе знаний для государства.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15525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ожидания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комиссии показала, что Екатерина хотела изменить страну не только силой, но и разумными правилами. Это был очень смелый замысел.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96926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Комиссия не закончила свою работу, но сам её созыв стал важным событием. Он показал, что в стране пытались искать новые пути.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 учёба для детей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Смольный институт открывает двери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1764 году в России появился Смольный институт для девочек. Это было одно из первых учебных заведений такого рода в стране. Здесь воспитанницы учились читать, писать, считать и вести себя в обществе.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как маленький мир знаний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Екатерине открывались новые школы, где дети могли узнавать мир не только из книжек, но и на уроках. Учёба помогала становиться грамотнее, увереннее и смелее в жизни. Императрица считала это очень важным.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Образованные дети — сильная страна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была уверена: если дети учатся, то и страна становится крепче. Поэтому она поддерживала образование и смотрела на школы как на вклад в будущее России.
</a:t>
            </a:r>
            <a:endParaRPr lang="en-US" sz="12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25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города, дороги и поселения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9900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на юге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активно развивались южные земли России. Там появлялись новые города, крепости и дороги, чтобы было легче жить, торговать и защищать границы.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1625" y="198945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поселения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новых территориях селились крестьяне, ремесленники и солдаты. Они строили дома, мастерские и хозяйства, превращая пустые места в живые поселения.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29889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для всей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Хорошие дороги помогали быстрее перевозить людей, товары и письма. Без них огромной стране было бы гораздо труднее управлять своими территориями.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3988344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Удобнее и безопаснее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города и крепости делали государство более удобным для жизни и более надёжным для защиты. Так страна становилась сильнее не только на карте.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Черноморский флот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Корабли для южных берегов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 с Турцией Россия получила выход к Чёрному морю. Чтобы защищать эти земли, начали строить Черноморский флот. Корабли охраняли берега и помогали следить за важными морскими путями.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морская сила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флота сделало Россию заметнее и сильнее на юге. Морские корабли были нужны не только для защиты, но и для уверенности страны в своих новых владениях.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Чёрному морю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Черноморский флот стал символом новых возможностей России. Он показывал, что государство умеет не только воевать на суше, но и укреплять свои позиции на море.
</a:t>
            </a:r>
            <a:endParaRPr lang="en-US" sz="120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войн и присоединения новых земель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5825" y="1560225"/>
            <a:ext cx="19788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1768–1774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Началась война России с Османской империей. Она велась за влияние на юге и за выход к Чёрному морю. Победы укрепили положение России и открыли путь к новым землям.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77055" y="1560229"/>
            <a:ext cx="19788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1772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Состоялся первый раздел Речи Посполитой. Россия получила новые территории, а её границы на западе стали шире. Это усилило влияние государства в Европе.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88291" y="1560229"/>
            <a:ext cx="19788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1773–1775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пережила восстание под предводительством Емельяна Пугачёва. Одновременно власти продолжали укреплять порядок и управление, чтобы удержать огромную державу под контролем.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99529" y="1560229"/>
            <a:ext cx="19788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1783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России был присоединён Крым. Это стало важным событием для южных земель: государство получило удобные порты, крепкие позиции на Чёрном море и новые возможности для развития.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6331" y="75"/>
            <a:ext cx="4405126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1600" y="258900"/>
            <a:ext cx="39084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на юге России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673394" y="1079026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Крым в составе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2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Присоединение Крыма сделало южную границу страны более надёжной. Россия получила важную территорию с удобными берегами, где можно было строить порты и укрепления.
</a:t>
            </a:r>
            <a:endParaRPr lang="en-US" sz="1104" dirty="0"/>
          </a:p>
        </p:txBody>
      </p:sp>
      <p:sp>
        <p:nvSpPr>
          <p:cNvPr id="13" name="Text 3"/>
          <p:cNvSpPr txBox="1"/>
          <p:nvPr/>
        </p:nvSpPr>
        <p:spPr>
          <a:xfrm>
            <a:off x="673394" y="2092633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города и крепости
</a:t>
            </a:r>
            <a:pPr algn="l" indent="0" marL="0">
              <a:lnSpc>
                <a:spcPct val="115000"/>
              </a:lnSpc>
              <a:buNone/>
            </a:pPr>
            <a:r>
              <a:rPr lang="en-US" sz="2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юге быстро появлялись города, крепости и военные поселения. Они защищали границы, помогали переселенцам устраиваться на новом месте и укрепляли власть государства.
</a:t>
            </a:r>
            <a:endParaRPr lang="en-US" sz="1095" dirty="0"/>
          </a:p>
        </p:txBody>
      </p:sp>
      <p:sp>
        <p:nvSpPr>
          <p:cNvPr id="14" name="Text 4"/>
          <p:cNvSpPr txBox="1"/>
          <p:nvPr/>
        </p:nvSpPr>
        <p:spPr>
          <a:xfrm>
            <a:off x="673394" y="3106225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опора
</a:t>
            </a:r>
            <a:pPr algn="l" indent="0" marL="0">
              <a:lnSpc>
                <a:spcPct val="115000"/>
              </a:lnSpc>
              <a:buNone/>
            </a:pPr>
            <a:r>
              <a:rPr lang="en-US" sz="2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Чёрного моря стали особенно важными для торговли и обороны. Здесь строили гавани, причалы и военные укрепления, чтобы флот мог защищать новые владения.
</a:t>
            </a:r>
            <a:endParaRPr lang="en-US" sz="1129" dirty="0"/>
          </a:p>
        </p:txBody>
      </p:sp>
      <p:sp>
        <p:nvSpPr>
          <p:cNvPr id="15" name="Text 5"/>
          <p:cNvSpPr txBox="1"/>
          <p:nvPr/>
        </p:nvSpPr>
        <p:spPr>
          <a:xfrm>
            <a:off x="673394" y="4119812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 как часть будущего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земли стали не просто окраиной, а важной частью страны. Они помогали России становиться сильнее, богаче и увереннее в своих границах.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7550" y="1249087"/>
            <a:ext cx="297900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9783" y="1249087"/>
            <a:ext cx="260662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7550" y="2961012"/>
            <a:ext cx="297900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1164" y="2961012"/>
            <a:ext cx="297900" cy="29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Екатерина собирала и поддерживала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собирала полотна европейских и русских мастеров. Благодаря её интересу в Петербурге появилась богатая художественная коллекция, которую потом увидели тысячи посетителей.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Императрица любила читать и покупала книги по истории, философии и государственным делам. Книжные собрания помогали ей узнавать новое и принимать более продуманные решения.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Будущий Эрмитаж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Собранные произведения искусства стали основой Эрмитажа. Сначала это была личная коллекция, а потом она выросла в один из самых известных музеев мира.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Петербурга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дворе работали художники, архитекторы и скульпторы. Их труд сделал столицу красивее и помог создать образ Петербурга как блестящего культурного центра России.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001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при Екатерине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Дворцы и резиденции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столице строили парадные дворцы и загородные резиденции. Они показывали богатство государства и вкус эпохи, а заодно радовали глаз — почти как украшенная корона на карте города.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32312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 и памятники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улицах появлялись новые площади, памятники и торжественные здания. Город становился более нарядным и удобным, а его облик выражал силу и порядок империи.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03023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 и прогулки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Екатерине развивались парки и садовые ансамбли. В них гуляли, отдыхали и устраивали встречи. Такие места делали столичную жизнь красивее и спокойнее.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7375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эпохи сегодня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здания и сегодня напоминают о времени Екатерины II. Это помогает увидеть, как сильно её правление повлияло на внешний вид Петербурга и на его славу.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1785 года сделал права дворян более чёткими и укрепил их поддержку власти. Это помогало Екатерине управлять большой страной.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Жалованная грамота дворянству, 1785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1785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году была подписана Жалованная грамота дворянству, которая закрепила их особое положение в государстве.
</a:t>
            </a:r>
            <a:endParaRPr lang="en-US" sz="205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1200" y="258900"/>
            <a:ext cx="47112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стороны её правления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171200" y="956825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Тяжёлая жизнь крестьян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Екатерине крепостное право усилилось. Многие крестьяне были зависимы от помещиков и жили в очень трудных условиях, почти без свободы выбора.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171225" y="1964758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Пугачёва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1773–1775 годах вспыхнуло крупное восстание под предводительством Емельяна Пугачёва. Оно показало, что в стране накопилось много недовольства и тревоги.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171200" y="2972691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для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Бунт охватил большие территории и стал серьёзным испытанием для власти. Правительству пришлось быстро собирать силы, чтобы восстановить порядок и спокойствие.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171200" y="3980629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Неровная сторона успехов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Россия расширялась и крепла, не все люди чувствовали пользу этих перемен. История этого времени напоминает: большие победы могут соседствовать с тяжёлыми проблемами.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975" y="1238150"/>
            <a:ext cx="312600" cy="31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7675" y="1238150"/>
            <a:ext cx="312600" cy="312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3675" y="3015520"/>
            <a:ext cx="355200" cy="2841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66375" y="3015520"/>
            <a:ext cx="355200" cy="2841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9252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и пьесы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писала небольшие литературные произведения и сценические тексты. Ей нравилось выражать мысли образно, понятно и иногда с лёгкой улыбкой.
</a:t>
            </a:r>
            <a:endParaRPr lang="en-US" sz="1337" dirty="0"/>
          </a:p>
        </p:txBody>
      </p:sp>
      <p:sp>
        <p:nvSpPr>
          <p:cNvPr id="13" name="Text 2"/>
          <p:cNvSpPr txBox="1"/>
          <p:nvPr/>
        </p:nvSpPr>
        <p:spPr>
          <a:xfrm>
            <a:off x="52978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старалась писать живо и точно, чтобы читатель сразу понимал смысл. Это показывало её умение не только управлять, но и хорошо объяснять идеи.
</a:t>
            </a:r>
            <a:endParaRPr lang="en-US" sz="1337" dirty="0"/>
          </a:p>
        </p:txBody>
      </p:sp>
      <p:sp>
        <p:nvSpPr>
          <p:cNvPr id="14" name="Text 3"/>
          <p:cNvSpPr txBox="1"/>
          <p:nvPr/>
        </p:nvSpPr>
        <p:spPr>
          <a:xfrm>
            <a:off x="925275" y="3001294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 и заметки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Императрица делала записи о государстве, воспитании и жизни людей. Такие тексты помогают увидеть, о чём она размышляла каждый день.
</a:t>
            </a:r>
            <a:endParaRPr lang="en-US" sz="1337" dirty="0"/>
          </a:p>
        </p:txBody>
      </p:sp>
      <p:sp>
        <p:nvSpPr>
          <p:cNvPr id="15" name="Text 4"/>
          <p:cNvSpPr txBox="1"/>
          <p:nvPr/>
        </p:nvSpPr>
        <p:spPr>
          <a:xfrm>
            <a:off x="5297875" y="3001297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Образованный автор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литературе делал Екатерину необычной для правительницы XVIII века. Она была не просто государыней, а человеком, которому были важны знания и слово.
</a:t>
            </a:r>
            <a:endParaRPr lang="en-US" sz="1337" dirty="0"/>
          </a:p>
        </p:txBody>
      </p:sp>
      <p:sp>
        <p:nvSpPr>
          <p:cNvPr id="16" name="Text 5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занятия Екатерины
</a:t>
            </a:r>
            <a:endParaRPr lang="en-US" sz="20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" y="3246728"/>
            <a:ext cx="9144000" cy="18930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правления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352791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находилась у власти почти 34 года. За это время она успела изменить управление страной, укрепить её границы и сделать Россию заметнее в Европе.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534185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держава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её правления Россия оставалась крупной и влиятельной страной. Новые земли, города и порты показывали, что государство стало гораздо мощнее.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715574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до конца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продолжала заниматься делами государства почти до последних дней жизни. Она не оставляла важные вопросы без внимания, хотя годы уже давали о себе знать.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896975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её правления закрепили образ Екатерины как энергичной и решительной правительницы. Даже после её смерти многие созданные ею перемены остались надолго.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Екатерину называют Великой
</a:t>
            </a:r>
            <a:endParaRPr lang="en-US" sz="2212" dirty="0"/>
          </a:p>
        </p:txBody>
      </p:sp>
      <p:sp>
        <p:nvSpPr>
          <p:cNvPr id="11" name="Text 2"/>
          <p:cNvSpPr txBox="1"/>
          <p:nvPr/>
        </p:nvSpPr>
        <p:spPr>
          <a:xfrm>
            <a:off x="644538" y="107712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перемены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Екатерине Россия заметно расширилась и усилилась. Такие изменения были настолько значительными, что её имя стало связано с целой эпохой.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44538" y="2030202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об образовании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её правления открывались школы и учебные заведения. Екатерина считала, что знания делают людей умнее, а страну — сильнее и спокойнее.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4538" y="298329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ней расцвели искусство, книги и архитектура. Столица и двор стали центрами творчества, где работали известные мастера и появлялись новые идеи.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44525" y="3936398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в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Екатерину помнят как одну из самых известных правительниц России. Её правление стало временем, когда страна менялась быстро и очень заметно.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2240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1100350"/>
            <a:ext cx="4102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эпоха больших перемен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615925"/>
            <a:ext cx="37545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II оставила после себя расширенную и более сильную Россию, новые города, школы и богатое культурное наследие. Её эпоха до сих пор хорошо запоминается.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2026-05-26T10:35:00Z</dcterms:created>
  <dcterms:modified xsi:type="dcterms:W3CDTF">2026-05-26T10:35:00Z</dcterms:modified>
</cp:coreProperties>
</file>