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image" Target="../media/image-13-9.png"/><Relationship Id="rId10" Type="http://schemas.openxmlformats.org/officeDocument/2006/relationships/image" Target="../media/image-13-10.png"/><Relationship Id="rId11" Type="http://schemas.openxmlformats.org/officeDocument/2006/relationships/image" Target="../media/image-13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jpeg"/><Relationship Id="rId4" Type="http://schemas.openxmlformats.org/officeDocument/2006/relationships/image" Target="../media/image-14-4.jpeg"/><Relationship Id="rId5" Type="http://schemas.openxmlformats.org/officeDocument/2006/relationships/image" Target="../media/image-14-5.jpe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75" y="1727300"/>
            <a:ext cx="4326000" cy="29699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06975" y="606975"/>
            <a:ext cx="8352600" cy="83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Поворот. Геометрические преобразования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5134950" y="1725900"/>
            <a:ext cx="3624300" cy="297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Поворот перемещает каждую точку вокруг центра на угол и направление, сохраняя размеры и взаимные положения.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1200" y="2514555"/>
            <a:ext cx="8421600" cy="194914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1200" y="1308338"/>
            <a:ext cx="8421600" cy="86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Геометрические преобразования помогают изучать равные фигуры, симметрию и построения. Поворот встречается в часах, колёсах, механизмах, орнаментах и чертежах. Он тесно связан с переносом и разными видами симметрии.
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361200" y="365375"/>
            <a:ext cx="8421600" cy="60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эту тему проходят в 9 классе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9300" y="2314400"/>
            <a:ext cx="2519400" cy="21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Поворот относительно точки O переводит точку A в точку A′ так, что расстояние от центра сохраняется: OA = OA′. Это задаёт, где окажется образ точки после вращения.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37925" y="365350"/>
            <a:ext cx="8394600" cy="12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поворота относительно точки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3351450" y="2314400"/>
            <a:ext cx="2519400" cy="21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Отрезок AA′ вместе с точкой O определяет угол поворота ∠AOA′. Угол показывает, насколько «повернулась» прямая к исходной точке, если смотреть из центра.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6154450" y="2314400"/>
            <a:ext cx="2519400" cy="21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поворота все точки фигуры движутся по окружностям с центром O. Поскольку сохраняются расстояния между точками и величины углов, фигуры и образы равны.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54546" y="462650"/>
            <a:ext cx="3802008" cy="4231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6775" y="1381309"/>
            <a:ext cx="3614100" cy="147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 и угол поворота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 поворота — неподвижная точка O, вокруг которой выполняется вращение. Угол поворота задаётся в градусах и может быть, например, 90°, 180° или 270°, а также любым другим значением.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76775" y="3118895"/>
            <a:ext cx="3614100" cy="147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Направление вращения и элементы схемы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Направление задают по часовой стрелке или против часовой стрелки. На рисунке обычно отмечают луч OA, луч OA′, дугу поворота и равенство OA = OA′, чтобы было ясно, как именно повернули точку.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406975" y="250250"/>
            <a:ext cx="4164900" cy="85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Центр, угол и направление поворота
</a:t>
            </a:r>
            <a:endParaRPr lang="en-US" sz="2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6975" y="1299508"/>
            <a:ext cx="4158300" cy="274838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24117" y="1877039"/>
            <a:ext cx="3502800" cy="82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360° никакого «поворота» по положению нет: образ совпадает с исходной фигурой.
</a:t>
            </a:r>
            <a:endParaRPr lang="en-US" sz="1300" dirty="0"/>
          </a:p>
        </p:txBody>
      </p:sp>
      <p:sp>
        <p:nvSpPr>
          <p:cNvPr id="7" name="Text 1"/>
          <p:cNvSpPr txBox="1"/>
          <p:nvPr/>
        </p:nvSpPr>
        <p:spPr>
          <a:xfrm>
            <a:off x="406962" y="4149213"/>
            <a:ext cx="41583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5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Собственные учебные материалы; стандартные определения углов поворота (без внешних источников).
</a:t>
            </a:r>
            <a:endParaRPr lang="en-US" sz="895" dirty="0"/>
          </a:p>
        </p:txBody>
      </p:sp>
      <p:sp>
        <p:nvSpPr>
          <p:cNvPr id="8" name="Text 2"/>
          <p:cNvSpPr txBox="1"/>
          <p:nvPr/>
        </p:nvSpPr>
        <p:spPr>
          <a:xfrm>
            <a:off x="5124117" y="3170989"/>
            <a:ext cx="3502800" cy="82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35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значениям видно, что четверть, половина и три четверти оборота — типовые случаи для построений на клетчатой и координатной сетке.
</a:t>
            </a:r>
            <a:endParaRPr lang="en-US" sz="1235" dirty="0"/>
          </a:p>
        </p:txBody>
      </p:sp>
      <p:sp>
        <p:nvSpPr>
          <p:cNvPr id="9" name="Text 3"/>
          <p:cNvSpPr txBox="1"/>
          <p:nvPr/>
        </p:nvSpPr>
        <p:spPr>
          <a:xfrm>
            <a:off x="337925" y="368223"/>
            <a:ext cx="8438700" cy="75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углы поворота и их смысл
</a:t>
            </a:r>
            <a:endParaRPr lang="en-US" sz="2400" dirty="0"/>
          </a:p>
        </p:txBody>
      </p:sp>
      <p:sp>
        <p:nvSpPr>
          <p:cNvPr id="10" name="Text 4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5231" y="1502228"/>
            <a:ext cx="218400" cy="218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16294" y="1498328"/>
            <a:ext cx="197925" cy="226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5231" y="3304875"/>
            <a:ext cx="218400" cy="2184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806056" y="3304875"/>
            <a:ext cx="218400" cy="2184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12" name="Text 1"/>
          <p:cNvSpPr txBox="1"/>
          <p:nvPr/>
        </p:nvSpPr>
        <p:spPr>
          <a:xfrm>
            <a:off x="407025" y="324475"/>
            <a:ext cx="8369700" cy="76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Свойства поворота как движения
</a:t>
            </a:r>
            <a:endParaRPr lang="en-US" sz="2400" dirty="0"/>
          </a:p>
        </p:txBody>
      </p:sp>
      <p:sp>
        <p:nvSpPr>
          <p:cNvPr id="13" name="Text 2"/>
          <p:cNvSpPr txBox="1"/>
          <p:nvPr/>
        </p:nvSpPr>
        <p:spPr>
          <a:xfrm>
            <a:off x="870138" y="1433978"/>
            <a:ext cx="3444600" cy="3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Сохраняет длины
</a:t>
            </a:r>
            <a:endParaRPr lang="en-US" sz="1400" dirty="0"/>
          </a:p>
        </p:txBody>
      </p:sp>
      <p:sp>
        <p:nvSpPr>
          <p:cNvPr id="14" name="Text 3"/>
          <p:cNvSpPr txBox="1"/>
          <p:nvPr/>
        </p:nvSpPr>
        <p:spPr>
          <a:xfrm>
            <a:off x="332475" y="1996275"/>
            <a:ext cx="3982200" cy="8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Поворот сохраняет расстояния между точками, поэтому отрезки не «растягиваются» и не «сжимаются». Это означает, что по размеру образ остаётся тем же.
</a:t>
            </a:r>
            <a:endParaRPr lang="en-US" sz="1200" dirty="0"/>
          </a:p>
        </p:txBody>
      </p:sp>
      <p:sp>
        <p:nvSpPr>
          <p:cNvPr id="15" name="Text 4"/>
          <p:cNvSpPr txBox="1"/>
          <p:nvPr/>
        </p:nvSpPr>
        <p:spPr>
          <a:xfrm>
            <a:off x="5223708" y="1434029"/>
            <a:ext cx="3634754" cy="3553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2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Сохраняет углы
</a:t>
            </a:r>
            <a:endParaRPr lang="en-US" sz="1402" dirty="0"/>
          </a:p>
        </p:txBody>
      </p:sp>
      <p:sp>
        <p:nvSpPr>
          <p:cNvPr id="16" name="Text 5"/>
          <p:cNvSpPr txBox="1"/>
          <p:nvPr/>
        </p:nvSpPr>
        <p:spPr>
          <a:xfrm>
            <a:off x="4674603" y="1995139"/>
            <a:ext cx="4184165" cy="89074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Величины углов после поворота не меняются. Против угла не возникает «искажения», поэтому фигура сохраняет свою форму.
</a:t>
            </a:r>
            <a:endParaRPr lang="en-US" sz="1202" dirty="0"/>
          </a:p>
        </p:txBody>
      </p:sp>
      <p:sp>
        <p:nvSpPr>
          <p:cNvPr id="17" name="Text 6"/>
          <p:cNvSpPr txBox="1"/>
          <p:nvPr/>
        </p:nvSpPr>
        <p:spPr>
          <a:xfrm>
            <a:off x="870138" y="3236625"/>
            <a:ext cx="3444600" cy="3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Сохраняет площадь
</a:t>
            </a:r>
            <a:endParaRPr lang="en-US" sz="1400" dirty="0"/>
          </a:p>
        </p:txBody>
      </p:sp>
      <p:sp>
        <p:nvSpPr>
          <p:cNvPr id="18" name="Text 7"/>
          <p:cNvSpPr txBox="1"/>
          <p:nvPr/>
        </p:nvSpPr>
        <p:spPr>
          <a:xfrm>
            <a:off x="332475" y="3773875"/>
            <a:ext cx="3982200" cy="8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 как фигура не меняет размеры, её площадь остаётся прежней. Положение на плоскости меняется, но итоговая площадь остаётся той же.
</a:t>
            </a:r>
            <a:endParaRPr lang="en-US" sz="1200" dirty="0"/>
          </a:p>
        </p:txBody>
      </p:sp>
      <p:sp>
        <p:nvSpPr>
          <p:cNvPr id="19" name="Text 8"/>
          <p:cNvSpPr txBox="1"/>
          <p:nvPr/>
        </p:nvSpPr>
        <p:spPr>
          <a:xfrm>
            <a:off x="5217925" y="3236625"/>
            <a:ext cx="3558600" cy="3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Меняет только положение
</a:t>
            </a:r>
            <a:endParaRPr lang="en-US" sz="1400" dirty="0"/>
          </a:p>
        </p:txBody>
      </p:sp>
      <p:sp>
        <p:nvSpPr>
          <p:cNvPr id="20" name="Text 9"/>
          <p:cNvSpPr txBox="1"/>
          <p:nvPr/>
        </p:nvSpPr>
        <p:spPr>
          <a:xfrm>
            <a:off x="4680325" y="3771900"/>
            <a:ext cx="4096500" cy="8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Поворот изменяет ориентацию и место фигуры, но не её размеры. Прямая остаётся прямой, окружность — окружностью того же радиуса.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7975" y="1707116"/>
            <a:ext cx="8438700" cy="296211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37925" y="420944"/>
            <a:ext cx="8438700" cy="73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Построение образа точки при повороте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37925" y="1153850"/>
            <a:ext cx="8438700" cy="50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шагов для построения A′ по заданному центру O, углу и направлению вращения
</a:t>
            </a:r>
            <a:endParaRPr lang="en-US" sz="13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6975" y="1059889"/>
            <a:ext cx="8355900" cy="164017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406975" y="3094933"/>
            <a:ext cx="3903000" cy="169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90° против часовой стрелки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точку повернуть вокруг начала координат на 90° против часовой стрелки, координаты меняются по правилу (x; y) → (−y; x). Это удобно, потому что не нужно измерять угол транспортиром.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834025" y="3094933"/>
            <a:ext cx="3903000" cy="169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90° по часовой стрелке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повороте на 90° по часовой стрелке правило такое: (x; y) → (y; −x). На клетчатой бумаге можно быстро проверить ответ по перемещению между «квадратиками».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94050" y="182989"/>
            <a:ext cx="8355900" cy="72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Поворот на 90° на координатной плоскости
</a:t>
            </a:r>
            <a:endParaRPr lang="en-US" sz="2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51781" y="1336325"/>
            <a:ext cx="4250837" cy="253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94804" y="4092575"/>
            <a:ext cx="43650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978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Стандартные школьные правила преобразования координат при повороте.
</a:t>
            </a:r>
            <a:endParaRPr lang="en-US" sz="978" dirty="0"/>
          </a:p>
        </p:txBody>
      </p:sp>
      <p:sp>
        <p:nvSpPr>
          <p:cNvPr id="6" name="Text 1"/>
          <p:cNvSpPr txBox="1"/>
          <p:nvPr/>
        </p:nvSpPr>
        <p:spPr>
          <a:xfrm>
            <a:off x="538075" y="1660975"/>
            <a:ext cx="3565200" cy="83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Координатные правила позволяют сразу записывать образ точки после поворота без лишних построений.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538075" y="2930625"/>
            <a:ext cx="3565200" cy="83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Замечательно то, что для типовых углов достаточно подставить знаки и «поменять местами» координаты, сохраняя точность.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337925" y="313148"/>
            <a:ext cx="8438700" cy="83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повороты и координатные правила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288400" y="1530750"/>
            <a:ext cx="3150300" cy="208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Поворот на 180° совпадает с центральной симметрией: точка O — середина AA′, а правило для координат имеет простой вид (x; y) → (−x; −y).
</a:t>
            </a:r>
            <a:endParaRPr lang="en-US" sz="1800" dirty="0"/>
          </a:p>
        </p:txBody>
      </p:sp>
      <p:sp>
        <p:nvSpPr>
          <p:cNvPr id="4" name="Text 1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889200" y="1530750"/>
            <a:ext cx="3324300" cy="208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180°
</a:t>
            </a:r>
            <a:pPr algn="ctr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повороте на 180° точка оказывается симметричной относительно центра, то есть центр становится серединой отрезка между точкой и её образом.
</a:t>
            </a:r>
            <a:endParaRPr lang="en-US" sz="4200" dirty="0"/>
          </a:p>
        </p:txBody>
      </p:sp>
      <p:sp>
        <p:nvSpPr>
          <p:cNvPr id="6" name="Text 3"/>
          <p:cNvSpPr txBox="1"/>
          <p:nvPr/>
        </p:nvSpPr>
        <p:spPr>
          <a:xfrm>
            <a:off x="2695050" y="4087050"/>
            <a:ext cx="4111800" cy="60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материалы по геометрическим преобразованиям (школьный курс).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06975" y="1666350"/>
            <a:ext cx="39882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повороте треугольника, четырёхугольника или правильного многоугольника каждая вершина смещается по окружности с центром вращения. Расстояние от центра до каждой вершины остаётся тем же.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337925" y="247012"/>
            <a:ext cx="84216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Поворот многоугольников и равные фигуры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817875" y="1666350"/>
            <a:ext cx="39882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Сохраняются не только длины сторон, но и величины углов: поворот не «растягивает» и не «сжимает» фигуру. Поэтому образ многоугольника получается равным исходной фигуре.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406975" y="3040080"/>
            <a:ext cx="39882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после поворота на некоторый угол многоугольник снова совпадает с собой, говорят о поворотной симметрии. Тогда можно выбрать такой угол, при котором фигура выглядит одинаково.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4817875" y="3040080"/>
            <a:ext cx="39882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известные примеры поворотной симметрии — квадрат (90°, 180°, 270°), равносторонний треугольник (120°, 240°) и правильный шестиугольник (60°, 120°, 180°, 240°, 300°).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6975" y="1299508"/>
            <a:ext cx="4158300" cy="274838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24117" y="1877039"/>
            <a:ext cx="3502800" cy="82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44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 тот же угол может быть подходящим для разных фигур, но набор углов строго зависит от числа «равных» положений фигуры.
</a:t>
            </a:r>
            <a:endParaRPr lang="en-US" sz="1244" dirty="0"/>
          </a:p>
        </p:txBody>
      </p:sp>
      <p:sp>
        <p:nvSpPr>
          <p:cNvPr id="7" name="Text 1"/>
          <p:cNvSpPr txBox="1"/>
          <p:nvPr/>
        </p:nvSpPr>
        <p:spPr>
          <a:xfrm>
            <a:off x="406962" y="4149213"/>
            <a:ext cx="41583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5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формулировки по теме «Поворотная симметрия» (сводка углов из условия, без внешних данных), 2026-05-14
</a:t>
            </a:r>
            <a:endParaRPr lang="en-US" sz="895" dirty="0"/>
          </a:p>
        </p:txBody>
      </p:sp>
      <p:sp>
        <p:nvSpPr>
          <p:cNvPr id="8" name="Text 2"/>
          <p:cNvSpPr txBox="1"/>
          <p:nvPr/>
        </p:nvSpPr>
        <p:spPr>
          <a:xfrm>
            <a:off x="5124117" y="3170989"/>
            <a:ext cx="3502800" cy="82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077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диаграмме видно: чем больше «повторяющихся» ориентиров у фигуры (например, граней у шестиугольника), тем больше возможных углов поворота.
</a:t>
            </a:r>
            <a:endParaRPr lang="en-US" sz="1077" dirty="0"/>
          </a:p>
        </p:txBody>
      </p:sp>
      <p:sp>
        <p:nvSpPr>
          <p:cNvPr id="9" name="Text 3"/>
          <p:cNvSpPr txBox="1"/>
          <p:nvPr/>
        </p:nvSpPr>
        <p:spPr>
          <a:xfrm>
            <a:off x="337925" y="368223"/>
            <a:ext cx="8438700" cy="75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Фигуры с поворотной симметрией
</a:t>
            </a:r>
            <a:endParaRPr lang="en-US" sz="2400" dirty="0"/>
          </a:p>
        </p:txBody>
      </p:sp>
      <p:sp>
        <p:nvSpPr>
          <p:cNvPr id="10" name="Text 4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5231" y="1195378"/>
            <a:ext cx="218400" cy="218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415031" y="1217218"/>
            <a:ext cx="218400" cy="17472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394631" y="1195378"/>
            <a:ext cx="218400" cy="2184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75231" y="3216303"/>
            <a:ext cx="218400" cy="2184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3415031" y="3216303"/>
            <a:ext cx="218400" cy="2184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14" name="Text 1"/>
          <p:cNvSpPr txBox="1"/>
          <p:nvPr/>
        </p:nvSpPr>
        <p:spPr>
          <a:xfrm>
            <a:off x="406975" y="220691"/>
            <a:ext cx="8369700" cy="72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Поворот в окружающем мире и технике
</a:t>
            </a:r>
            <a:endParaRPr lang="en-US" sz="2400" dirty="0"/>
          </a:p>
        </p:txBody>
      </p:sp>
      <p:sp>
        <p:nvSpPr>
          <p:cNvPr id="15" name="Text 2"/>
          <p:cNvSpPr txBox="1"/>
          <p:nvPr/>
        </p:nvSpPr>
        <p:spPr>
          <a:xfrm>
            <a:off x="889425" y="1127125"/>
            <a:ext cx="1968000" cy="161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Стрелки часов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стрелок — наглядный пример вращения вокруг общего центра. Положение меняется, но размер и форма самой детали сохраняются, а движение повторяется снова и снова по кругу.
</a:t>
            </a:r>
            <a:endParaRPr lang="en-US" sz="1200" dirty="0"/>
          </a:p>
        </p:txBody>
      </p:sp>
      <p:sp>
        <p:nvSpPr>
          <p:cNvPr id="16" name="Text 3"/>
          <p:cNvSpPr txBox="1"/>
          <p:nvPr/>
        </p:nvSpPr>
        <p:spPr>
          <a:xfrm>
            <a:off x="3829225" y="1127125"/>
            <a:ext cx="1968000" cy="161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Велосипедные колёса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Колесо катится не строго «плашмя», но его элементы вращаются вокруг оси. Каждый радиус задаёт неизменное расстояние до центра, поэтому поворот сохраняет геометрию деталей.
</a:t>
            </a:r>
            <a:endParaRPr lang="en-US" sz="1200" dirty="0"/>
          </a:p>
        </p:txBody>
      </p:sp>
      <p:sp>
        <p:nvSpPr>
          <p:cNvPr id="17" name="Text 4"/>
          <p:cNvSpPr txBox="1"/>
          <p:nvPr/>
        </p:nvSpPr>
        <p:spPr>
          <a:xfrm>
            <a:off x="6808825" y="1127125"/>
            <a:ext cx="1968000" cy="161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Лопасти вентилятора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Лопасти при включении описывают окружности вокруг оси. Это удобно понимать как поворот: меняется ориентация лопастей, но их длина и форма остаются теми же.
</a:t>
            </a:r>
            <a:endParaRPr lang="en-US" sz="1200" dirty="0"/>
          </a:p>
        </p:txBody>
      </p:sp>
      <p:sp>
        <p:nvSpPr>
          <p:cNvPr id="18" name="Text 5"/>
          <p:cNvSpPr txBox="1"/>
          <p:nvPr/>
        </p:nvSpPr>
        <p:spPr>
          <a:xfrm>
            <a:off x="889425" y="3148050"/>
            <a:ext cx="1968000" cy="161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Шестерёнки и механизмы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зубчатых передачах вращение передаётся от одной детали к другой. Каждая шестерёнка поворачивается вокруг собственного центра, сохраняя размеры и образ, пока работает механизм.
</a:t>
            </a:r>
            <a:endParaRPr lang="en-US" sz="1200" dirty="0"/>
          </a:p>
        </p:txBody>
      </p:sp>
      <p:sp>
        <p:nvSpPr>
          <p:cNvPr id="19" name="Text 6"/>
          <p:cNvSpPr txBox="1"/>
          <p:nvPr/>
        </p:nvSpPr>
        <p:spPr>
          <a:xfrm>
            <a:off x="3829225" y="3148050"/>
            <a:ext cx="1968000" cy="161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Орнаменты и логотипы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многих узорах один мотив повторяется после поворота. Благодаря этому композиция выглядит упорядоченной: после поворота на нужный угол элементы совпадают по форме и взаимному расположению.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7050" y="1159663"/>
            <a:ext cx="2586000" cy="176777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98854" y="1159663"/>
            <a:ext cx="2586000" cy="176777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90657" y="1159663"/>
            <a:ext cx="2586000" cy="176777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406975" y="220691"/>
            <a:ext cx="8369700" cy="72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отличить поворот от переноса и осевой симметрии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406975" y="3695075"/>
            <a:ext cx="25860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8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Представьте фигурку на клетчатой бумаге: вы вращаете её вокруг точки. Она оказывается в новом месте и «поворачивается» как целое. При этом длины отрезков и величины углов сохраняются, а образ оказывается равным исходной фигуре.
</a:t>
            </a:r>
            <a:endParaRPr lang="en-US" sz="1118" dirty="0"/>
          </a:p>
        </p:txBody>
      </p:sp>
      <p:sp>
        <p:nvSpPr>
          <p:cNvPr id="11" name="Text 3"/>
          <p:cNvSpPr txBox="1"/>
          <p:nvPr/>
        </p:nvSpPr>
        <p:spPr>
          <a:xfrm>
            <a:off x="406975" y="3155724"/>
            <a:ext cx="2586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2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Поворот: меняется ориентация, но сохраняются размеры
</a:t>
            </a:r>
            <a:endParaRPr lang="en-US" sz="1372" dirty="0"/>
          </a:p>
        </p:txBody>
      </p:sp>
      <p:sp>
        <p:nvSpPr>
          <p:cNvPr id="12" name="Text 4"/>
          <p:cNvSpPr txBox="1"/>
          <p:nvPr/>
        </p:nvSpPr>
        <p:spPr>
          <a:xfrm>
            <a:off x="3298850" y="3155724"/>
            <a:ext cx="2586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9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Перенос: сдвиг без поворота
</a:t>
            </a:r>
            <a:endParaRPr lang="en-US" sz="1509" dirty="0"/>
          </a:p>
        </p:txBody>
      </p:sp>
      <p:sp>
        <p:nvSpPr>
          <p:cNvPr id="13" name="Text 5"/>
          <p:cNvSpPr txBox="1"/>
          <p:nvPr/>
        </p:nvSpPr>
        <p:spPr>
          <a:xfrm>
            <a:off x="3298850" y="3695075"/>
            <a:ext cx="25860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21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переносе все точки фигуры сдвигаются одинаково: каждая «улетает» на одно и то же расстояние в одном направлении. Фигура остаётся повернутой так же, как была, то есть ориентация не меняется. Поэтому её внешний вид относительно осей сохраняется.
</a:t>
            </a:r>
            <a:endParaRPr lang="en-US" sz="1021" dirty="0"/>
          </a:p>
        </p:txBody>
      </p:sp>
      <p:sp>
        <p:nvSpPr>
          <p:cNvPr id="14" name="Text 6"/>
          <p:cNvSpPr txBox="1"/>
          <p:nvPr/>
        </p:nvSpPr>
        <p:spPr>
          <a:xfrm>
            <a:off x="6190652" y="3155724"/>
            <a:ext cx="2586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Осевая симметрия: отражение относительно прямой
</a:t>
            </a:r>
            <a:endParaRPr lang="en-US" sz="1375" dirty="0"/>
          </a:p>
        </p:txBody>
      </p:sp>
      <p:sp>
        <p:nvSpPr>
          <p:cNvPr id="15" name="Text 7"/>
          <p:cNvSpPr txBox="1"/>
          <p:nvPr/>
        </p:nvSpPr>
        <p:spPr>
          <a:xfrm>
            <a:off x="6190652" y="3695075"/>
            <a:ext cx="25860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2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Осевая симметрия похожа на «зеркало». Фигура отражается относительно прямой: соответствующие точки оказываются по разные стороны от оси. Расстояния до прямой равны, а ориентация меняется на противоположную, но сохраняется форма.
</a:t>
            </a:r>
            <a:endParaRPr lang="en-US" sz="104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7975" y="1707116"/>
            <a:ext cx="8438700" cy="296211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37925" y="420944"/>
            <a:ext cx="8438700" cy="73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Поворот точки на координатной плоскости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37925" y="1153850"/>
            <a:ext cx="8438700" cy="50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построения образа: центр → угол и направление → правило координат → отметка точки
</a:t>
            </a:r>
            <a:endParaRPr lang="en-US" sz="13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6975" y="1546328"/>
            <a:ext cx="4164900" cy="229069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06975" y="4165050"/>
            <a:ext cx="4164900" cy="60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 правил из школьного курса геометрии (как в условии), 2026-05-14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4960625" y="1737000"/>
            <a:ext cx="3638100" cy="73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98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меняются координаты точки (x; y) при поворотах на 90°, 180°, 270° и 360°. Знаки определяются направлением вращения.
</a:t>
            </a:r>
            <a:endParaRPr lang="en-US" sz="1198" dirty="0"/>
          </a:p>
        </p:txBody>
      </p:sp>
      <p:sp>
        <p:nvSpPr>
          <p:cNvPr id="7" name="Text 2"/>
          <p:cNvSpPr txBox="1"/>
          <p:nvPr/>
        </p:nvSpPr>
        <p:spPr>
          <a:xfrm>
            <a:off x="4960625" y="2923300"/>
            <a:ext cx="3638100" cy="73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023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компактны: для поворотов на 90° меняются местами координаты и появляются знаки «минус»; при 180° обе координаты меняют знак; при 360° точка не меняется.
</a:t>
            </a:r>
            <a:endParaRPr lang="en-US" sz="1023" dirty="0"/>
          </a:p>
        </p:txBody>
      </p:sp>
      <p:sp>
        <p:nvSpPr>
          <p:cNvPr id="8" name="Text 3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337925" y="420944"/>
            <a:ext cx="8438700" cy="73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Координатные правила для основных поворотов
</a:t>
            </a:r>
            <a:endParaRPr lang="en-US" sz="2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2744" y="2133575"/>
            <a:ext cx="2113800" cy="24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Самая частая ошибка — перепутать направление вращения: при замене «по часовой» на «против часовой» меняются знаки в координатах и поворот приводит к другой точке.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321350" y="412500"/>
            <a:ext cx="84552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 выполнении поворота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3813970" y="2133650"/>
            <a:ext cx="2113800" cy="24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Нередко неправильно выбирают центр поворота или забывают, что все точки должны сохранять расстояние до него. Тогда равенство OA = OA′ выполняется не для всех вершин, и фигура получается неверной.
</a:t>
            </a:r>
            <a:endParaRPr lang="en-US" sz="1300" dirty="0"/>
          </a:p>
        </p:txBody>
      </p:sp>
      <p:sp>
        <p:nvSpPr>
          <p:cNvPr id="8" name="Text 4"/>
          <p:cNvSpPr txBox="1"/>
          <p:nvPr/>
        </p:nvSpPr>
        <p:spPr>
          <a:xfrm>
            <a:off x="6690919" y="2133650"/>
            <a:ext cx="2113800" cy="24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 возникают и при чтении координат: пропускают минусы, путают порядок (x; y), а также смешивают повороты на 90° и 270°. Проверяйте по расстояниям до центра и соответствию углу.
</a:t>
            </a:r>
            <a:endParaRPr lang="en-US" sz="13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6975" y="1299508"/>
            <a:ext cx="4158300" cy="274838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24117" y="1877039"/>
            <a:ext cx="3502800" cy="82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24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каждом примере важно, что вращение происходит вокруг центра (оси или точки), а форма деталей не меняется — меняется только их положение.
</a:t>
            </a:r>
            <a:endParaRPr lang="en-US" sz="1124" dirty="0"/>
          </a:p>
        </p:txBody>
      </p:sp>
      <p:sp>
        <p:nvSpPr>
          <p:cNvPr id="7" name="Text 1"/>
          <p:cNvSpPr txBox="1"/>
          <p:nvPr/>
        </p:nvSpPr>
        <p:spPr>
          <a:xfrm>
            <a:off x="406962" y="4149213"/>
            <a:ext cx="41583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Набор примеров по условию (без статистических данных), 2026-05-14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5124117" y="3170989"/>
            <a:ext cx="3502800" cy="82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077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показывает: поворот встречается и в быту, и в технике. Общий признак один — регулярное вращательное движение вокруг неподвижной точки или оси.
</a:t>
            </a:r>
            <a:endParaRPr lang="en-US" sz="1077" dirty="0"/>
          </a:p>
        </p:txBody>
      </p:sp>
      <p:sp>
        <p:nvSpPr>
          <p:cNvPr id="9" name="Text 3"/>
          <p:cNvSpPr txBox="1"/>
          <p:nvPr/>
        </p:nvSpPr>
        <p:spPr>
          <a:xfrm>
            <a:off x="337925" y="368223"/>
            <a:ext cx="8438700" cy="75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поворот встречается в жизни школьника
</a:t>
            </a:r>
            <a:endParaRPr lang="en-US" sz="2400" dirty="0"/>
          </a:p>
        </p:txBody>
      </p:sp>
      <p:sp>
        <p:nvSpPr>
          <p:cNvPr id="10" name="Text 4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70325" y="1119400"/>
            <a:ext cx="60027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Поворот помогает решать задачи на построение и находить образы точек на координатной плоскости. Когда правила уже известны, рисунок получается аккуратнее, а вычисления — быстрее и точнее.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670325" y="2030675"/>
            <a:ext cx="60027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тесно связана с координатами: вы учитесь применять правила перехода (x; y) и видеть, как меняются знаки при разных углах. Это пригодится при анализе геометрических задач в дальнейшем.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670325" y="3022275"/>
            <a:ext cx="60027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Знание поворота развивает умение различать виды симметрии и доказывать равенство фигур. Условие «сохраняются длины и углы» становится опорой для рассуждений, а не просто формулой.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670325" y="3937675"/>
            <a:ext cx="60027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Геометрические преобразования — фундамент для более сложных тем. Понимание поворота помогает переносить идеи на другие преобразования плоскости и уверенно читать геометрические схемы.
</a:t>
            </a:r>
            <a:endParaRPr lang="en-US" sz="1100" dirty="0"/>
          </a:p>
        </p:txBody>
      </p:sp>
      <p:sp>
        <p:nvSpPr>
          <p:cNvPr id="10" name="Text 5"/>
          <p:cNvSpPr txBox="1"/>
          <p:nvPr/>
        </p:nvSpPr>
        <p:spPr>
          <a:xfrm>
            <a:off x="337925" y="233650"/>
            <a:ext cx="81009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Практическое значение темы для 9 класса
</a:t>
            </a:r>
            <a:endParaRPr lang="en-US" sz="2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406550" y="973425"/>
            <a:ext cx="4356900" cy="3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 темы «Поворот. Геометрические преобразования»
</a:t>
            </a:r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Поворот — это преобразование плоскости вокруг центра на заданный угол и в заданном направлении. Он сохраняет длины, углы и площадь, поэтому фигуры равны. В школьном курсе особенно важны 90°, 180°, 270° и 360°.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2026-05-14T03:00:30Z</dcterms:created>
  <dcterms:modified xsi:type="dcterms:W3CDTF">2026-05-14T03:00:30Z</dcterms:modified>
</cp:coreProperties>
</file>