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нелинейных уравнений, сводящиеся к квадратным уравнениям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квадрат за системой уравнений?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сложная система превращается в знакомое квадратное уравнение. Здесь пригодятся подстановка, теорема Виета и проверка корней — навыки, которые помогают решать задачи аккуратно и уверенно.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системы сводятся к квадратным уравнениям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переменная легко выражается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одном уравнении удобно выразить y через x или наоборот, подстановка быстро сокращает систему до одного уравнения второй степени.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сумма и 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встречаются выражения x+y и xy, их можно использовать как готовые данные для составления квадратного уравнения с нужными корнями.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Повторяется одно и то же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обеих частях системы много раз встречается одинаковая запись, её удобно заменить буквой t, чтобы упростить преобразования и вычисления.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остаётся квадратное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получается уравнение вида ax²+bx+c=0 или уравнение для новой переменной, которое решается знакомыми способами.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такую систему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исходной системы к квадратному уравнению и обратно к ответу
</a:t>
            </a:r>
            <a:endParaRPr lang="en-US" sz="19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" y="1355269"/>
            <a:ext cx="2313386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694" y="1355269"/>
            <a:ext cx="2313386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y уже выражено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уравнение сразу даёт y=x+1, не нужно искать сложный путь. Достаточно заменить y в другом уравнении и получить выражение только с x, которое уже решается как обычное квадратное уравнение.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двух переменных к одной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x²+y²=25 превращается в x²+(x+1)²=25. Теперь система исчезает, а остаётся одно уравнение, где нужно только аккуратно раскрыть скобки и привести подобные члены.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на простом примере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раскрывают скобки, затем переносят всё в одну часть и собирают подобные слагаемые.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шага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достаточно, чтобы из системы получилось уравнение второй степени.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класс: преобразование систем нелинейных уравнений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дискриминанта квадратного уравнения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дискриминанта и числа решений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помогает заранее понять, сколько корней имеет квадратное уравнение, ещё до полной записи ответа.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дискриминант, тем больше действительных корней; но после проверки их число в исходной системе может уменьшиться.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289590"/>
            <a:ext cx="4894200" cy="2123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свести систему к квадратной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приёмов решения.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записи системы: чем заметнее повтор или простая связь между переменными, тем быстрее получается квадратное уравнение.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замены переменной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запись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и то же выражение повторяется несколько раз, его заменяют буквой t. Так система становится короче, а вычисления — понятнее и аккуратнее.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новое уравнение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часто возникает обычное квадратное уравнение относительно t. Его решают привычными способами, не отвлекаясь на длинные исходные выражения.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Вернуться к исходным переменным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Найдя t, выполняют обратную замену и восстанавливают значения x и y. Затем обязательно проверяют, подходят ли они обеим строкам системы.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x+y и xy, то эти числа можно рассматривать как корни квадратного уравнения. Это превращает систему в знакомую задачу на поиск корней.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суммы и произведения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1772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s=7 и p=10 получаем z²−7z+10=0. Такое уравнение удобно решать разложением на множители, а не длинными вычислениями.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уравнение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9985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равны 2 и 5, значит исходная система имеет пары (2; 5) и (5; 2). Порядок не важен, потому что сумма и произведение остаются теми же.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ответ системы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 суммой и произведением
</a:t>
            </a:r>
            <a:endParaRPr lang="en-US" sz="2500" dirty="0"/>
          </a:p>
        </p:txBody>
      </p:sp>
      <p:sp>
        <p:nvSpPr>
          <p:cNvPr id="16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73325" y="263525"/>
            <a:ext cx="79941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корней обязательна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099650" y="1171200"/>
            <a:ext cx="75678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каждый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значения нужно подставить в оба исходных уравнения, а не только в преобразованное. Так сразу видно, какие корни действительно удовлетворяют системе и не были получены случайно после преобразований.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99650" y="2353600"/>
            <a:ext cx="75678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после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обязательна, если в решении было возведение в квадрат, деление на выражение или замена переменной. Эти шаги могут изменить множество решений и привести к появлению лишних корней.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99650" y="3529875"/>
            <a:ext cx="75678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Посторонний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Посторонним называют корень, который подходит для полученного уравнения, но не подходит для исходной системы. Такой ответ нельзя записывать, даже если он найден правильно по формуле или разложению на множители.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решении систем нелинейных уравнений, 8 класс.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появляются не в самой идее решения, а в аккуратности вычислений и проверке. Именно поэтому полезно проходить систему по шагам.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причины ошибок связаны с внимательностью: достаточно одной неточности, чтобы получить неверный ответ. Проверка и запись каждого шага заметно снижают риск.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системы через сумму и произведение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Записываем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условий сразу видим сумму и произведение: x+y=7 и xy=10. Это удобный случай, когда числа можно искать через квадратное уравнение для неизвестного z.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Составляем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связи суммы и произведения получаем z²−7z+10=0. Здесь z играет роль одного из корней, а коэффициенты уравнения показывают, как связаны оба числа системы.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Находим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Разложим на множители: (z−2) (z−5)=0. Отсюда z=2 или z=5, значит, подходящие числа — 2 и 5 в любом порядке.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Записываем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Итак, исходная система имеет две пары решений: (2; 5) и (5; 2). Этот пример показывает, как быстро работает теорема Виета, когда известны сумма и произведение.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суммы и произведения к ответу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данные о корнях превращаются в квадратное уравнение, а затем — в пары решений системы.
</a:t>
            </a:r>
            <a:endParaRPr lang="en-US" sz="15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линейного уравнения к квадратному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Возвращаемся к ответу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Решив уравнение, находят значения переменной и проверяют их в исходной системе. Такой способ особенно часто встречается в задачах про стороны, периметр и площадь.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Выбираем опору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взять линейное уравнение: из него легко выразить одну переменную и сократить запись. Это помогает быстрее перейти к одному неизвестному.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Подставляем выражение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найденное выражение подставляют в уравнение с квадратами. После раскрытия скобок и приведения подобных членов получается квадратное уравнение.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211938"/>
            <a:ext cx="4788300" cy="26687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решения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алгоритм решения систем, сводящихся к квадратному уравнению.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помогает не пропустить ни одного действия и не потерять найденные корни.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решения зависит от последовательности: сначала упрощение, затем вычисления, потом обязательная проверка. Пропуск любого шага может привести к лишнему или неверному ответу.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дискриминанта квадратного уравнения с числом действительных корней.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число решений связано с графиком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картина помогает понять, почему квадратное уравнение может иметь два, одно или ни одного действительного корня. Это напрямую связано с положением графиков.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точек пересечения, тем больше действительных решений. Если общих точек нет, алгебраический результат тоже даёт отсутствие действительных корней.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в одной переменной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практической задаче длину и ширину удобно обозначить через одну переменную. Тогда по формуле периметра и по условию площади получается система, которую можно свести к квадратному уравнению. На чертеже сразу видны обе стороны и их связь.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учат переводить текст в алгебру: сначала записать формулы, потом выразить неизвестные и проверить найденные размеры. Именно поэтому прямоугольник — один из самых удобных примеров для отработки темы.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из практики: прямоугольник и его размеры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перед самостоятельной работой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368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посмотрите, что проще: подстановка, замена переменной или связь суммы и произведения. Правильный выбор способа экономит время и делает решение гораздо короче.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552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удобный путь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21772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должна получиться знакомая форма с одним неизвестным второй степени. Затем используйте разложение на множители или дискриминант, чтобы найти корни без лишних шагов.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606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Дойти до квадратного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9985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нельзя пропускать: подставьте найденные значения в исходную систему. Только ответы, которые подходят обоим уравнениям, можно считать верными.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5169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Обязательно проверить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системах, сводящихся к квадратным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увидели, что сложную систему можно упростить до квадратного уравнения с помощью подстановки, замены переменной или связи суммы и произведения. Главное — решать аккуратно и обязательно проверять ответы.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2026-05-29T11:57:31Z</dcterms:created>
  <dcterms:modified xsi:type="dcterms:W3CDTF">2026-05-29T11:57:31Z</dcterms:modified>
</cp:coreProperties>
</file>