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рак»: весёлая сказка о хитрости и смекалке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забег, хитрый обман и неожиданный победитель!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сказка, которую легко читать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рак» быстро запоминается: здесь мало героев, простой спор и понятный конец. Поэтому её часто читают в начальной школе, чтобы учиться пересказывать текст и замечать смысл истории через поступки зверей.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Лиса-хвастунья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кажется очень быстрой, ловкой и уверенной в себе. Она заранее ждёт победы и говорит так, будто спор уже решён, хотя именно самоуверенность подводит её.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Рак-спокойный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движется медленно, но не теряется и не спорит зря. Его тихое поведение кажется скромным, однако именно оно помогает ему поступить неожиданно и умно.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сильно отличаются друг от друга: Лиса торопится и хвастается, а Рак действует без шума. Из-за этого их состязание становится особенно забавным и запоминающимся.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Лисы Рак выглядит совсем не сильным, но сказка показывает обратное. Здесь важно не только быстро бежать, но и думать, когда это действительно нужно.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сказки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легко представить на узкой тропе или дороге, по которой звери бегут к финишу. Такой путь делает соревнование простым и понятным даже маленьким читателям.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сказки подходит обычный лес: деревья, кусты, трава и солнечный свет. На таком фоне бег выглядит как маленькое приключение, а не как сложное испытание.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у героев есть направление движения. Они не блуждают, а мчатся к цели, поэтому сюжет развивается быстро и не отвлекает лишними подробностями.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не требует сложных описаний. Именно простая обстановка помогает сосредоточиться на споре героев, их поведении и неожиданном результате состязания.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спор Лисы и Рака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начале русской народной сказки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уверена в своей победе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 себя сильной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привыкла думать, что она быстрее и умнее всех. Поэтому она не сомневается в победе и говорит уверенно, не замечая, как это выглядит со стороны.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видит соперника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Рака она воспринимает как слабого и медлительного соперника. Из-за этого Лиса недооценивает его и ошибочно считает, что исход соревнования уже предрешён.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Самоуверенность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уверенность делает Лису смешной. Вместо внимательности она выбирает хвастовство, а это помогает сказке показать, как легко ошибиться, если слишком зазнаться.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Рак во время состязания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идёт очень медленно, но не останавливается. Его спокойный темп кажется слабым только на первый взгляд, потому что он уверенно продолжает путь к цели.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тратит силы на спор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хвастается и не пытается доказать, что сильнее Лисы. Благодаря этому Рак выглядит уравновешенным героем, который не боится просто делать своё дело.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Рака не в скорости, а в сообразительности и терпении. Именно поэтому его поведение удивляет: он не громкий, но в важный момент оказывается самым находчивым.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 в сказке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хитрость Лисы приводит к смешному финалу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смешная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герои говорят просто и быстро, поэтому спор звучит живо и легко. Короткие слова помогают создать весёлый ритм и делают сцену похожей на забавную игру.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когда тот, кто больше всех хвастался, вдруг проигрывает. Такой поворот вызывает улыбку, потому что читатель ждёт одно, а получает совсем другое.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ведёт себя шумно и уверенно, а Рак остаётся спокойным и молчаливым. Именно это различие делает их встречу особенно забавной и помогает лучше запомнить сказку.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Забавная развязка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радует тем, что победа достаётся не самой громкой, а самой находчивой стороне. Для рисунка здесь особенно подходят удивлённая Лиса и спокойный Рак у финиша.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хвастайся заранее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пустая уверенность не помогает. Если думать только о своей победе и не замечать соперника, можно легко оказаться в смешном и неловком положении.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обманывай ради выигрыша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Лисья хитрость не делает её сильнее и честнее. История показывает, что обман может ненадолго запутать других, но потом обязательно обернётся против самого хитреца.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терпеливым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не спешит, но спокойно движется к цели. Его поведение учит, что терпение и настойчивость часто важнее громких слов и быстрых обещаний.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внимательно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не тот, кто шумит громче всех, а тот, кто действует разумно. Сказка помогает понять, что смекалка и внимательность могут быть сильнее скорости.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русской народной сказки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разворачивается быстро: завязка, бег, смешной обман и финал. Такой небольшой объём помогает легко удерживать внимание и без труда пересказать сказку после чтения.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звери не просто бегут, а показывают свои качества: хитрость, спокойствие, самоуверенность. Через такие образы дети легко узнают, какие черты поведения высмеиваются.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разговаривают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Рак говорят как люди, спорят и договариваются о состязании. Благодаря этому животные становятся понятными и живыми, а сам сюжет звучит забавно и выразительно.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поучительный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получается неожиданным и запоминающимся. Он показывает, что хвастовство и обман не приводят к настоящей победе, а ум и терпение часто оказываются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по шагам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увидеть, как короткая сказка превращается в смешной и поучительный спор между Лисой и Раком.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эта история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очень короткая, поэтому её удобно читать на уроке или дома. Ребёнок быстро понимает, что происходит, и не теряет интерес даже при первом знакомстве с текстом.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 соревнование выглядят забавно, потому что Лиса говорит слишком уверенно, а Рак отвечает спокойно. Такой контраст вызывает улыбку и делает историю похожей на маленькую шутку.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финалы, которые удивляют. В этой сказке всё заканчивается совсем не так, как ждёт хвастливая Лиса, поэтому история легко запоминается и хочется пересказать её друзьям.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Лису в иллюстрации
</a:t>
            </a:r>
            <a:endParaRPr lang="en-US" sz="164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и пушистая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Лису удобно рисовать яркой, с пушистым хвостом и тонкой мордочкой. Такой образ сразу показывает её ловкость и делает персонажа заметным на любой странице.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 Лисы можно передать самодовольство: прищуренные глаза, улыбка и поднятая голова. Эти детали помогают понять, что героиня слишком уверена в своей победе.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сказки Лиса выглядит особенно смешно, когда понимает, что проиграла. На рисунке это можно показать широко открытыми глазами и растерянной позой.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Рака в иллюстрации
</a:t>
            </a:r>
            <a:endParaRPr lang="en-US" sz="2357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и серьёзный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Рака лучше изображать маленьким, с крепким панцирем и спокойным взглядом. Такой образ подчёркивает его неприметность, которая в сказке оборачивается настоящей силой.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Характерная деталь Рака — движение вбок. Если показать его боковой шаг, иллюстрация станет узнаваемой и сразу напомнит о его необычном способе передвижения.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Рак может выглядеть уверенно и даже чуть торжественно. Это особенно важно, потому что он выигрывает не скоростью, а терпением и смекалкой.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69" y="1344389"/>
            <a:ext cx="421444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соревнования в сказке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не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кажется, что победит тот, кто бежит быстрее. Но история показывает: одной скорости мало, если герой не умеет думать и слишком торопится.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уверена в себе так сильно, что перестаёт замечать опасность. Её самоуверенность становится слабым местом, а не преимуществом, и приводит к смешному поражению.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важнее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не старается казаться самым сильным. Он действует спокойно и неожиданно, поэтому побеждает. Сказка объясняет, что смекалка часто помогает лучше громких обещаний.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 заслугам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Состязание выглядит как весёлая игра, но итог справедливый. Побеждает тот, кто действует разумно и настойчиво, а не тот, кто лишь красиво говорит.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истории раскрывается через цепочку поступков героев: слова, действия, ошибка Лисы и заслуженная победа Рака.
</a:t>
            </a:r>
            <a:endParaRPr lang="en-US" sz="9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настроение сказки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так, чтобы его было легко понимать даже младшим школьникам. В нём нет сложных описаний, а каждое действие героев передаётся ясно и коротко.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легко и немного озорно. Читатель улыбается, когда видит, как уверенная Лиса вдруг оказывается в смешном положении, а спокойный Рак неожиданно выигрывает.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историю похожей на маленькую сценку. Когда звери разговаривают, спорят и удивляются, чтение становится интереснее, а характеры героев запоминаются сразу.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героями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внимательно посмотреть, кто как ведёт себя в начале сказки. Лиса сразу показывает уверенность, а Рак остаётся спокойным, и это помогает понять будущий поворот.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Уловить перемену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заметить, как события идут не по плану Лисы. Чем дальше развивается бег, тем яснее становится, что самоуверенность может привести к смешной ошибке.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спросить себя, почему победил именно Рак. Ответ прост: он не хвастался, не суетился и сумел воспользоваться тем, чего Лиса не ожидала.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помнить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рак» нравится детям потому, что она короткая, смешная и очень понятная. В ней есть спор, хитрость и неожиданный финал, который напоминает: ум и терпение сильнее хвастовства.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2026-05-27T13:50:05Z</dcterms:created>
  <dcterms:modified xsi:type="dcterms:W3CDTF">2026-05-27T13:50:05Z</dcterms:modified>
</cp:coreProperties>
</file>