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философ и музыкант, соединявший сказку, науку и мысль.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Ф. Одоевский: писатель, мыслитель, музыкант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эпохи романтизма и просвещения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Одоевский жил в то время, когда после 1812 года рос интерес к книгам, образованию, науке и человеку. В литературе ценили чувство, воображение и поиск смысла жизни.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Одоевского к писательству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Одоевский родился в дворянской семье и рано оказался в среде, где ценили образование и культуру.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 — рождение в Москве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университетском благородном пансионе он получил широкие знания и увлёкся литературой, философией, музыкой и науками.
</a:t>
            </a:r>
            <a:endParaRPr lang="en-US" sz="1077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благородном пансионе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Одоевский привык смотреть на мир сразу с разных сторон, и это позже стало основой его творчества.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интересов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литературные круги 1820-х годов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столичную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1820-х годов Одоевский переехал в Петербург и оказался среди образованных людей, увлечённых новыми идеями. Он сблизился с писателями, музыкантами и учёными.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творческие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столице укрепился его интерес к философской прозе, музыке и просветительским вопросам. Петербург стал для него местом активной литературной работы.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Книга построена как разговор и спор о культуре, искусстве, разуме и духовной жизни человека. В ней важно не только содержание, но и сама форма размышления.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Одоевский показывает, что простое знание фактов ещё не означает глубокого понимания мира. Человеку нужно уметь мыслить, сопоставлять и делать выводы.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«Русские ночи» как главное философское произведение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«Русские ночи» раскрывают писателя как автора, который умеет соединять художественный образ с серьёзным философским вопросом о судьбе культуры.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4388" y="1686040"/>
            <a:ext cx="321075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«Город в табакерке» и особенности детской сказки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Табакерка в сказке превращается в маленький город, где всё связано и подчинено своим законам. Такой образ делает сложное устройство наглядным и понятным для ребёнка.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внутри механизма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остаётся занимательным, но при этом помогает понять реальное устройство вещей. В этом и состоит его познавательная ценность.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урок одновременно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наблюдает, а старается разобраться, как устроен предмет. Сказка пробуждает интерес к вопросам и учит не бояться сложного.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через любопытство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Одоевского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насколько разнообразным было его наследие и как тесно в нём связаны искусство, знание и воспитание.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философская и просветительская линии: именно они лучше всего раскрывают особенности автора.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основным направлениям творчества, составленное по материалам презентации.
</a:t>
            </a:r>
            <a:endParaRPr lang="en-US" sz="11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Одоевский серьёзно занимался музыкой и писал о ней как о важной части культуры. Для него музыка была не развлечением, а способом духовного воспитания 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интересовали народная песня, церковное пение и европейская классика. Он стремился понять, как разные музыкальные традиции отражают жизнь народа и эпохи.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жизни и взглядах Одоевского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его взглядах искусство помогает человеку становиться внимательнее, глубже и нравственно богаче. Поэтому музыка у Одоевского связана с идеей общего культурного роста.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Одоевский уделял внимание музыкальному образованию и считал, что его нельзя сводить только к упражнению. Музыка должна развивать вкус, слух и внутреннюю дисциплину.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основные этапы жизни Одоевского и связать их с важными произведениями.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появились в период его наиболее активной литературной работы, а поздние годы были связаны с культурным просвещением.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Ф. Одоевском.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взгляды и интерес к воспитанию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Одоевский считал, что обучение должно развивать не только память, но и мышление, наблюдательность, воображение и нравственный выбор. Поэтому он писал о чтении и школьном воспитании с большой ответственностью.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важно было научить ребёнка думать самостоятельно и задавать вопросы. Книги, библиотека и живое общение с текстом он рассматривал как путь к умному и доброму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Одоевский соединяет науку и художественный образ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текста: от наблюдения за реальным предметом к вопросу, а затем к сказке, диалогу или философскому размышлению.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качества помогают Одоевскому выходить за рамки обычного романтизма и делать текст одновременно образным и познавательным.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 особенно заметны в его прозе: фантазия, философия и точность наблюдения.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и литературной позиции В. Ф. Одоевского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произведениях Одоевского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переходят одна в другую: через игру и удивление автор подводит читателя к серьёзному разговору о знании и ответственности.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познание и воспитание; фантазия у Одоевского служит не уходу от реальности, а более глубокому её пониманию.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 значимых произведений В. Ф. Одоевского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технике, устройствам и будущему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Одоевского привлекали механизмы не как игрушка, а как способ понять, по каким законам устроен мир. Вещь в его текстах становится началом размышления.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особенно заметен в сказках, где предмет оживает, а сложное устройство превращается в понятный образ, помогающий читателю не бояться знаний.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замечал городскую жизнь, изобретения и перемены эпохи, но всегда связывал их с человеком: его любопытством, трудом, воображением и потребностью объяснять увиденное.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форма как способ объяснения сложного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«Городе в табакерке» обычная музыкальная шкатулка становится необычным пространством с жителями, правилами и движением. Ребёнок читает сказку как приключение, а затем начинает понимать, как работает механизм. Именно поэтому сюжет легко запоминается и вызывает интерес к устройству вещей.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Шкатулка, внутри которой живёт целый мир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Одоевский не противопоставляет игру и знание. Напротив, воображаемый мир помогает объяснить серьёзную мысль простыми образами, а маленькие детали — шестерёнки, пружины, звук — превращают чтение в исследование. Так сказка становится понятным первым шагом к науке.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Фантазия, которая помогает учиться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02722"/>
            <a:ext cx="4348200" cy="193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Одоевского и их особенности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жанр, тему и главную художественную задачу каждого произведения.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произведениях важны мысль и образ, но каждому жанру соответствует свой способ разговора с читателем.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В. Ф. Одоевского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Одоевского для русской культуры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Одоевский показал, что детский текст может быть не только занимательным, но и умным: он развивает наблюдательность, любознательность и привычку думать самостоятельно.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детская литература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музыковед и критик, Одоевский помогал читателям внимательнее относиться к музыке и понимать её значение в духовном воспитании.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культура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сохранили ценность как пример того, как литература может одновременно учить, удивлять и расширять представление о мире.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XIX века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«Русских ночах» он соединил художественный рассказ и серьёзный разговор о культуре, искусстве, знании и внутренней жизни человека.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проза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Одоевский остаётся особенным писателем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простом сюжете он умеет спрятать серьёзный вопрос и предложить читателю искать ответ самому.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трёх качеств делает его творчество цельным: оно интересно детям, важно для школы и значимо для истории русской литературы.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черт творчества В. Ф. Одоевского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Фёдорович Одоевский был князем, писателем, музыкантом и мыслителем. Он жил в 1804–1869 годах и принадлежал к кругу крупнейших авторов первой половины XIX века.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для запоминания о В. Ф. Одоевском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объединяет сказку, музыку, науку и размышления о воспитании. Именно поэтому Одоевского помнят не только как автора, но и как человека широких культурных интересов.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детская сказка Одоевского — «Город в табакерке», а главное философское произведение — «Русские ночи». Оба текста хорошо показывают его интерес к знаниям и образам.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Одоевский показал, что литература может быть и увлекательной, и умной. Его книги учат видеть смысл в простых вещах, развивают воображение и уважение к знанию.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Одоевский как писатель идей, знаний и открытий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2026-05-23T04:22:32Z</dcterms:created>
  <dcterms:modified xsi:type="dcterms:W3CDTF">2026-05-23T04:22:32Z</dcterms:modified>
</cp:coreProperties>
</file>