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ритм — звуки джаза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свободы, ритма и живого импровизационного настроения.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появился в Новом Орлеане и быстро вышел далеко за его пределы. В его звуках соединились песни, марши и блюз, а позже музыка покорила Чикаго, Нью-Йорк и весь мир.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родился джаз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помогает музыканту придумывать музыку прямо на сцене. Поэтому одно и то же произведение каждый раз получается немного другим.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 придаёт музыке особую пружинистость: кажется, будто ритм слегка раскачивается и приглашает слушателя двигаться вместе с ним.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важны неожиданные паузы, резкие акценты и короткие музыкальные ответы. Из-за этого мелодия звучит живо и совсем не скучно.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джаз узнаваемым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Орлеан был портом, где встречались люди разных культур, языков и песенных традиций. Такая смесь звуков стала отличной почвой для рождения новой музыки.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города часто звучали духовые оркестры, праздники и парады. В этой шумной, весёлой атмосфере джаз научился быть ярким, смелым и очень живым.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Орлеан — город, где джаз начал свой путь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263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звучат в джазе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часто выводит яркую главную тему. Её звук может быть звонким и смелым, поэтому она легко привлекает внимание и задаёт настроение всей пьесе.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 и кларнет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духовые инструменты умеют звучать мягко, тепло и немного игриво. Они помогают мелодии «разговаривать» со слушателем и делают джаз особенно выразительным.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соединяет мелодию и аккорды. Оно поддерживает остальных музыкантов, а иногда само выходит на передний план и начинает собственный музыкальный рассказ.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удерживают ритм и помогают музыке не терять движение. Благодаря им джаз остаётся упругим, живым и немного озорным, как весёлая игра.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 даёт музыке глубокую опору и помогает всем инструментам держаться вместе. Его низкий звук словно шагает рядом с мелодией и поддерживает её.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джазовая мелодия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тема, ритм и импровизация создают живое джазовое исполнение.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похожа на разговор без заранее написанного текста. Музыкант знает тему, но добавляет свои мысли, словно придумывает фразы прямо на ходу.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импровизации важно внимательно слушать ритм и других исполнителей. Тогда музыка получается не случайной, а смелой, связной и очень живой.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импровизации одно и то же произведение никогда не звучит совсем одинаково. Каждый концерт превращается в маленькое музыкальное приключение.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— музыка здесь и сейчас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 появился в XIX веке и быстро стал любимцем джазовых музыкантов. Его звук легко бывает тёплым, мягким, весёлым или чуть печальным.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именно саксофон ведёт мелодию и делает её особенно выразительной. Он словно умеет говорить на музыкальном языке очень понятно и красиво.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 — один из самых известных голосов джаза
</a:t>
            </a:r>
            <a:endParaRPr lang="en-US" sz="2351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возраст напоминает: джаз появился давно, но до сих пор звучит свежо, потому что его ритм и свобода не стареют.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назад началась история джаза.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джаза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 помог джазу стать душевным и тёплым. От него джаз взял особые интонации, лёгкую грусть и те самые «синие ноты».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блюзу джаз умеет быть не только весёлым, но и задумчивым. В этом его сила: музыка может улыбаться и немного мечтать одновременно.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 и джаз: родственные звуки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джаз путешествовал по миру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1910–1920-е: рождение интереса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начал выходить за пределы Нового Орлеана. Его всё чаще играли в клубах, на улицах и в театрах, а первые записи помогли музыке стать заметной далеко за пределами города.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радио и пластинки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радио и пластинкам джаз услышали тысячи людей. Музыка быстро стала популярной в больших городах США, где её любили за энергию и свободу звучания.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1920–1930-е: Европа и Латинская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пришёл в другие страны через гастроли, записи и концерты. В Европе и Латинской Америке музыканты начали играть его по-своему, добавляя местные краски.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 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джаз стал международным языком музыки. У разных народов появились свои джазовые традиции, и каждый из них добавил в него новые ритмы и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Армстронг сделал трубу одним из самых узнаваемых голосов джаза. Его игра звучала ярко, смело и очень живо, а ещё он умел петь так же выразительно, как играл.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Дюк Эллингтон писал крупные пьесы для оркестра и умел заставить много инструментов звучать как одна большая команда. Его музыка показывала, что джаз может быть и мощным, и тонким.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 Фицджеральд прославилась удивительно лёгким голосом и скэтом. Она превращала пение в настоящий музыкальный разговор, будто голос тоже становился инструментом.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музыканты джаза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Скэт — это пение без обычных слов. Вместо текста певец использует короткие слоги, быстрые повторы и весёлые ритмы, поэтому голос звучит свободно и очень подвижно.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любит джаз, потому что он позволяет не просто петь мелодию, а играть ею. Получается немного озорно, очень живо и совсем не скучно.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Скэт-пение: когда голос ведёт себя как инструмент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джазовой пьесы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джазе тема превращается в живой музыкальный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 и маленькая джазовая группа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джазовый оркестр, или биг-бенд, звучит густо и торжественно. В нём много инструментов, поэтому музыка напоминает большой праздничный хор, только без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группа звучит свободнее и ближе. В ней проще услышать каждый инструмент, а музыканты быстрее реагируют друг на друга, словно ведут живой разговор.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составе особенно важны точность и согласованность. Каждый участник знает свою роль, чтобы общий звук получился ярким, но не путаным.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группе больше места для неожиданностей. Здесь легче импровизировать, менять настроение и делать музыку очень личной и дружелюбной.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часто заставлял людей двигаться в такт. Его ритм был таким бодрым, что усидеть на месте становилось почти невозможно, даже если очень стараться.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свинга появились весёлые танцы, которые любили и дети, и взрослые. Музыка как будто приглашала всех в общий круг, где шаги сами подсказывал джаз.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и танец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тоже меняет музыку. Каждый музыкант добавляет свои идеи, поэтому знакомая пьеса каждый раз получается немного новой, как рисунок, который рисуют заново.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меняет характер пьесы. Если музыка идёт быстрее, она кажется лёгкой и озорной, а если медленнее — спокойной, задумчивой или чуть грустной.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звучание влияет и выбор инструментов. Труба, саксофон, пианино или голос могут сделать одну и ту же мелодию очень разной по настроению.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 тот же джаз звучит по-разному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в современном мире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джаз умеет дружить с роком, поп-музыкой и электронной музыкой. Из-за этого он звучит по-новому, но не теряет свой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музыканты часто смешивают старые джазовые приёмы с новыми инструментами и ритмами. Так музыка остаётся интересной и для взрослых, и для детей.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новых стилях джаз сохраняет главное: живой ритм, свободу для солиста и внимательное слушание друг друга. Без этого он перестал бы быть джазом.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джаз не стареет. Он меняется вместе с людьми и каждый раз находит способ удивить слушателя, словно говорит: «А вот и я снова!»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слушать джаз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услышать, какой инструмент ведёт мелодию, а какой поддерживает ритм. Потом поймай момент, когда музыка начинает импровизировать и немного шалить.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интересно замечать короткие музыкальные ответы между инструментами. Это похоже на вежливый разговор, только вместо слов звучат ноты, паузы и маленькие сюрпризы.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— музыка ритма, свободы и дружбы инструментов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родился в Новом Орлеане, объединил разные традиции и стал любим во многих странах. Он и сегодня радует своим свингом, смелостью и живым музыкальным разговором.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2026-05-24T20:04:32Z</dcterms:created>
  <dcterms:modified xsi:type="dcterms:W3CDTF">2026-05-24T20:04:32Z</dcterms:modified>
</cp:coreProperties>
</file>