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Нигерия: страна контрастов и возможностей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 контрастов, где история, культура и природные богатства идут рядом.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Нигерии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 — самая населённая страна Африки. Здесь важно увидеть не только карту, но и людей, города, языки, традиции, экономику и природу, которые делают страну очень разнообразной.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Нигерия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расположена в Западной Африке и имеет выход к Атлантическому океану. Это делает страну важной для морской торговли и связи с другими регионами.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соседи — Бенин, Нигер, Чад и Камерун. Через эти направления проходят сухопутные торговые маршруты, связывающие внутренние районы с побережьем.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Нигерии поддерживает работу портов, а значит, помогает перевозить товары, развивать бизнес и связывать страну с мировым рынком.
</a:t>
            </a:r>
            <a:endParaRPr lang="en-US" sz="10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климат страны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часть страны более влажная: здесь распространены леса, речные долины и густая растительность. Такие условия благоприятны для выращивания некоторых культур и жизни у воды.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саванны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районах преобладают саванны — открытые пространства с травами и редкими деревьями. Они подходят для пастбищ и многих видов земледелия.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 суше и жарче, поэтому там чаще встречаются степные и полузасушливые ландшафты. Людям приходится особенно бережно использовать воду и землю.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от влажного и жаркого у океана до более сухого в глубине территории. Это влияет на сельское хозяйство, строительство и повседневный уклад.
</a:t>
            </a:r>
            <a:endParaRPr lang="en-US" sz="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 население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крупнее многих европейских государств и по площади, и по числу жителей, поэтому её города и сельские районы сильно отличаются друг от друга.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выделяется очень большим населением, а по площади заметно превосходит крупнейшие страны Европы.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CIA World Factbook; World Bank. Актуальные оценки, 2024.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культурное разнообразие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объединяет сотни этнических групп, и это видно в повседневной жизни. У разных народов свои узоры, блюда и формы общения, но города создают общее пространство для всех.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крупнейшие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группы — хауса, йоруба и игбо. Каждая из них внесла заметный вклад в музыку, торговлю, ремёсла и семейные традиции страны.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проявляется в одежде, кухне и праздниках. Яркая ткань, особые блюда и разные ритмы барабанов помогают узнать культурные традиции каждого региона.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людей объединяют школа, спорт, городская жизнь и государственные символы. В больших городах легко увидеть, как разные культуры живут рядом и влияют друг на 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традициях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 религиозные праздники сопровождаются танцами, барабанами и процессиями. Участники надевают нарядную одежду, а улицы и дворы наполняются движением и звуками.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 торжества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свадьбах в Нигерии часто можно увидеть торжественные костюмы из ярких тканей и богатую отделку. Такие события собирают семьи, соседей и друзей, а музыка делает праздник особенно живым.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ритме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танец в Нигерии не ограничиваются сценой. Они звучат на семейных встречах, в школах и на улицах, поэтому культурные традиции легко становятся частью обычного дня.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Нигерии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и семьях люди свободно переключаются между английским и местными языками в зависимости от ситуации.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объединяет страну, а местные языки остаются важной частью повседневного общения и культуры.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Ethnologue; Britannica. Данные о распространённости языков, справочные оценки.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57440"/>
            <a:ext cx="282900" cy="22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57440"/>
            <a:ext cx="282900" cy="22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29150"/>
            <a:ext cx="282900" cy="282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регионы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общины особенно заметны на юге страны. Церкви, семейные праздники и воскресные службы являются важной частью жизни многих городов и посёлков.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Мусульманские традиции сильнее представлены на севере. Здесь важны мечети, религиозные обряды и праздники, которые влияют на ритм дня и общественную жизнь.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крупными религиями сохраняются местные верования и обряды. Они часто связаны с памятью предков, природой и семейными традициями.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истории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исторические этапы от древних государств до современного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символы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устроена как федеративная республика: власть распределена между центром и штатами. Это помогает учитывать интересы разных регионов, народов и крупных городов в одной стране.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и парламент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Главой государства и правительства является президент, а законы обсуждает парламент. Конституция задаёт основные правила жизни страны и определяет права граждан.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Зелёно-белый флаг Нигерии напоминает о сельском хозяйстве, мире и стремлении к развитию. Он часто используется на официальных церемониях, праздниках и школьных мероприятиях.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гербе Нигерии изображён орёл как знак силы и достоинства. Символика подчёркивает единство страны и уважение к труду людей на земле и в городе.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крупнейшие города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Абуджа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Абуджа была создана как столица с удобным расположением в центре страны. Здесь находятся основные государственные учреждения, а город считается более спокойным и планомерно развивающимся.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Лагос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 — самый крупный город Нигерии и главный центр бизнеса. Здесь сосредоточены порты, торговля, банки, транспорт и большая часть городской активности.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Другие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 известно как крупный центр торговли и ремёсел на севере страны. Ибадан и Порт-Харкорт важны для образования, промышленности, транспорта и нефтяной отрасли.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Общая роль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Нигерийские города выполняют разные роли, но вместе поддерживают жизнь всей страны. Одни управляют, другие торгуют, производят товары, перевозят грузы и сохраняют культурные традиции.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715158"/>
            <a:ext cx="8015700" cy="136738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школа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школьная жизнь в Нигерии во многом похожа на школу в других странах, но отличается условиями обучения и организацией.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предметы и форма делают школу знакомой, а климат, расстояние до школы и тип учреждения заметно влияют на повседневный опыт учеников.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описанию школьной жизни в Нигерии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занятости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на несколько важных сфер. На графике показано, какие виды деятельности чаще всего определяют занятость людей и жизнь городов и сёл.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остаются важной опорой, но повседневную занятость для многих людей дают фермы, рынки, перевозки и городской сервис.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экономики Нигерии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75224"/>
            <a:ext cx="261000" cy="2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08107"/>
            <a:ext cx="261000" cy="2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77" y="3019267"/>
            <a:ext cx="206550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73842"/>
            <a:ext cx="261000" cy="23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 повседневной экономике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Найра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Найра — национальная валюта Нигерии, которой пользуются в магазинах, на рынках и в транспорте. Для семей она связана с ежедневными расходами на еду, проезд и школьные нужды.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 — важная часть городской и сельской жизни. Здесь продают продукты, одежду, хозяйственные товары и урожай, а покупатели часто торгуются и выбирают нужное по доступной цене.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платежи помогают быстрее оплачивать покупки и переводы. В городах они особенно удобны там, где люди часто совмещают покупки, работу и поездки в течение одного дня.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Перевозки связывают районы, города и порты, поэтому от них зависит торговля и работа. Автобусы, такси и грузовой транспорт помогают доставлять товары и людей по всей стране.
</a:t>
            </a:r>
            <a:endParaRPr lang="en-US" sz="7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современной культуры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которое смотрит вся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Nollywood — одна из крупнейших киноиндустрий мира по числу выпускаемых фильмов. Её истории часто показывают городскую жизнь, семью, традиции и современные проблемы, поэтому они близки зрителям внутри страны и за её пределами.
</a:t>
            </a:r>
            <a:endParaRPr lang="en-US" sz="906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афробит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Нигерийская музыка известна ритмом, танцевальностью и смешением современных и традиционных элементов. Афробит особенно популярен у молодёжи, а песни часто звучат на праздниках, в интернете и на улицах больших городов.
</a:t>
            </a:r>
            <a:endParaRPr lang="en-US" sz="906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стиль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Молодёжная культура Нигерии соединяет моду, социальные сети, танцы и городскую энергетику. При этом многие молодые люди сохраняют уважение к семейным обычаям и национальным традициям.
</a:t>
            </a:r>
            <a:endParaRPr lang="en-US" sz="9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которые сохраняют природу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Янкари: саванны и 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заповеднике Янкари можно увидеть саванны, источники и богатую дикую природу. Сюда приезжают, чтобы наблюдать за слонами, антилопами и птицами в естественной среде. Это одно из самых известных мест охраны природы в стране.
</a:t>
            </a:r>
            <a:endParaRPr lang="en-US" sz="991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Гашака-Гумти: леса и реки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Гашака-Гумти расположен в более гористой и лесной части Нигерии. Здесь особенно заметно, как реки, леса и открытые пространства создают условия для редких птиц, обезьян и других животных. Такая природа делает заповедник очень разнообразным.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движения людей и грузов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связывает города, регионы и внешнюю торговлю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какими трудностями сталкивается страна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Экологические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 воды особенно заметно в крупных городах и промышленных районах. Улучшение зависит от контроля отходов, ухода за инфраструктурой и более бережного отношения к природе.
</a:t>
            </a:r>
            <a:endParaRPr lang="en-US" sz="831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Вода и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во всех районах есть достаточный доступ к чистой воде и качественной медицине. Это влияет на здоровье детей и взрослых, поэтому важны новые водопроводы, санитария и профилактика заболеваний.
</a:t>
            </a:r>
            <a:endParaRPr lang="en-US" sz="785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Образование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семьи сталкиваются с разным уровнем доступности обучения. Где-то мешают расстояния, где-то не хватает ресурсов, поэтому особенно важны поддержка учителей, безопасность и равные возможности.
</a:t>
            </a:r>
            <a:endParaRPr lang="en-US" sz="785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Безопасность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регионах вопросы безопасности остаются серьёзным вызовом. Для улучшения ситуации нужны сотрудничество местных жителей, властей и организаций, а также долгосрочная работа по развитию территорий.
</a:t>
            </a:r>
            <a:endParaRPr lang="en-US" sz="7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в пяти выводах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 — большая и очень разнообразная страна, где сочетаются города, традиции, природа и современная экономика. Её стоит запомнить как один из главных центров Африки, полный энергии и перемен.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2026-07-26T23:04:14Z</dcterms:created>
  <dcterms:modified xsi:type="dcterms:W3CDTF">2026-07-26T23:04:14Z</dcterms:modified>
</cp:coreProperties>
</file>