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учения Дарвина: ключевые идеи и значение для 8 класса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разнообразие жизни и причины её изменений во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возникновения дарвинизма
</a:t>
            </a:r>
            <a:endParaRPr lang="en-US" sz="2477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считалось, что виды неизменны. Дарвин собрал множество образцов во время путешествия на «Бигле». Идеи Лайелла и Ламарка помогли ему сформировать теорию эволюции.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родился в Англии в 1809 году в семье учёных. Он изучал медицину и теологию, но страсть к природе привела его к ботанике и геологии.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научное достижение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опубликовал «Происхождение видов», где изложил теорию естественного отбора, объясняющую эволюцию и разнообразие жизни.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Дарвин: жизнь и научные интересы
</a:t>
            </a:r>
            <a:endParaRPr lang="en-US" sz="2387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взгляды до Дарвина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середины XIX века доминировала идея неизменности видов, считалось, что все организмы созданы сразу в конечном виде.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предложил, что организмы меняются под влиянием среды и передают изменения потомству, но этот механизм оказался неверным.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недостаток ранних теорий — отсутствие понимания наследования и механизмов изменения признаков.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эволюционной теории Дарвина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обладают наследственной изменчивостью, из-за ограниченных ресурсов начинается борьба за существование, где выживают лучшие адаптированные особи.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полезные признаки в поколениях, приводя к постепенному изменению видов и появлению новых форм жизни.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основа 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от случайных генетических изменений, давая материал для естественного отбора.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связана с внешними условиями и не передаётся потомкам, но влияет на выживание индивидов.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особями позволяют некоторым лучше адаптироваться к меняющейся среде и увеличить шансы на выживание.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борьба за питательную среду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конкурируют за ограниченные ресурсы в почве и воде, что определяет их выживаемость и размножение.
</a:t>
            </a:r>
            <a:endParaRPr lang="en-US" sz="93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конкуренция за гнездовые участки
</a:t>
            </a:r>
            <a:pPr algn="l" indent="0" marL="0">
              <a:lnSpc>
                <a:spcPct val="90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соревнуются за выгодные места для гнездования, что влияет на успех потомства и популяцию.
</a:t>
            </a:r>
            <a:endParaRPr lang="en-US" sz="896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борьба за свет
</a:t>
            </a:r>
            <a:pPr algn="l" indent="0" marL="0">
              <a:lnSpc>
                <a:spcPct val="90000"/>
              </a:lnSpc>
              <a:buNone/>
            </a:pPr>
            <a:r>
              <a:rPr lang="en-US" sz="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за солнечный свет, вытягиваясь или занимая доминирующие позиции, что помогает им успешно расти и размножаться.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борьбы за существование в природе
</a:t>
            </a:r>
            <a:endParaRPr lang="en-US" sz="22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помогает сохранить особей с признаками, повышающими приспособленность к окружению.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накапливаются полезные изменения, что улучшает выживаемость видов в конкретных условиях.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групп может привести к появлению новых видов благодаря накоплению отличительных признаков.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главный механизм эволюции, обеспечивающий адаптацию живых существ к изменениям среды.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изменении видов
</a:t>
            </a:r>
            <a:endParaRPr lang="en-US" sz="220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— результат мутаций в ДНК, влияющих на внешние черты, как окраска шерсти у мышей.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при смешивании генов родителей, приводя к разнообразию признаков в потомстве.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 комбинативная изменчивость
</a:t>
            </a:r>
            <a:endParaRPr lang="en-US" sz="228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43311"/>
            <a:ext cx="4724400" cy="1591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проявляется во всех организмах и направлена на улучшение приспособленности к среде.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биологических исследований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эволюционных адаптаций у различных организмов и их значения для выживания.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примеры эволюционных процессов
</a:t>
            </a:r>
            <a:endParaRPr lang="en-US" sz="213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 и длительность эволюции
</a:t>
            </a:r>
            <a:endParaRPr lang="en-US" sz="2013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55 миллионов лет назад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предков современных лошадей, небольших и трёхпалыx животных, обитавших в лесах.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миллионов лет назад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размеров и изменение структуры лап у древних лошадей для бега по открытому пространству.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миллионов лет назад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предков современных лошадей с однопалым копытом, адаптация к жизни на степных равнинах.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лошадь — результат миллионов лет постепенных изменений и отбора, отражающих длительность эволюционных процессов.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эволюционного процесса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объяснение механизмов эволюции по Дарвину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наблюдения Дарвина
</a:t>
            </a:r>
            <a:endParaRPr lang="en-US" sz="2108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показывает сходство строения конечностей у различных млекопитающих, что подтверждает их общее происхождение.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органы, например апендикс у человека, указывают на эволюционные изменения и ушедшие функции в прошлом.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древних окаменелостей демонстрируют переходные формы организмов между классами.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выявляет сходство в развитии зародышей разных видов, подтверждающее родство и единую эволюционную линию.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биологов, 2023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распространённость признаков в популяции
</a:t>
            </a:r>
            <a:endParaRPr lang="en-US" sz="171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особей с маскировочной окраской заметно возрастает после изменения климатических условий.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ведёт к быстрому росту популяции организмов с адаптивными признаками для выживания.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критика теории Дарвина XIX века
</a:t>
            </a:r>
            <a:endParaRPr lang="en-US" sz="2146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знаний о генетике в XIX веке усложняло понимание точных механизмов наследования признаков.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учёные скептически относились к случайным мутациям как единственному источнику новых качеств.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Менделя в XX веке внесли ясность в процесс передачи наследственных свойств организмам.
</a:t>
            </a:r>
            <a:endParaRPr lang="en-US" sz="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учения Дарвина на различные науки
</a:t>
            </a:r>
            <a:endParaRPr lang="en-US" sz="227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происхождение видов и взаимосвязь организмов в природных сообществах, что стало основой для экологической науки.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естественного отбора помогает объяснить устойчивость бактерий к антибиотикам и разработку новых методов лечения.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использованы в селекции для выведения пород домашних животных и сортов растений с полезными признаками.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стимулировала развитие генетики как науки о наследственности и изменчивости организмов.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позволяет сравнивать геномы разных видов, подтверждая их общее происхождение и родственные связи.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искусственным отбором демонстрируют процесс ускоренной эволюции в контролируемых условиях, подтверждающий принципы Дарвина.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доказательства дарвинизма
</a:t>
            </a:r>
            <a:endParaRPr lang="en-US" sz="2431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биологов, опубликованное в 2022 году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изменений клюва у галапагосских вьюрков
</a:t>
            </a:r>
            <a:endParaRPr lang="en-US" sz="193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периоды приводят к увеличению размера клюва у популяций птиц для эффективного вскрытия твердой пищи.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физических признаков зависит от климатических условий и влияет на выживаемость особей в природе.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факты из жизни Чарльза Дарвина
</a:t>
            </a:r>
            <a:endParaRPr lang="en-US" sz="215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был очень застенчив, что задержало публикацию его теории вопреки важности открытия.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столкнулся с неоднозначной реакцией — одновременно получил поддержку и жёсткую критику со стороны коллег и церкви.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дом Дарвина в Даун-хаусе стал музеем, который привлекает учеников и исследователей со всего мира.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Дарвинская теория в современном образовании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 Дарвина помогает школьникам понять механизмы развития жизни и важность сохранения природы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2026-05-09T20:27:34Z</dcterms:created>
  <dcterms:modified xsi:type="dcterms:W3CDTF">2026-05-09T20:27:34Z</dcterms:modified>
</cp:coreProperties>
</file>