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Тембр: почему один и тот же звук может звучать по-разному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звука помогает узнавать голоса, инструменты и мир вокруг.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в музыке и 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— это особая окраска звука. Благодаря ему одна и та же нота звучит по-разному на разных инструментах, а в повседневной жизни мы узнаём знакомые голоса, сигналы и шумы.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свойства звука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звука зависит от частоты колебаний: чем быстрее колеблется источник, тем выше мы слышим звук.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связана с амплитудой: чем сильнее колебания, тем громче кажется звук.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определяется составом обертонов и формой звуковой волны, поэтому он делает звуки узнаваемыми.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Обертоны как основа тембра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тон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тон задаёт высоту звука, но сам по себе не объясняет его характер. Именно поэтому одна и та же нота может звучать по-разному на разных инструментах.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звучание отличается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Обертоны добавляют звуку объём и индивидуальность. У чистого синусоидального сигнала они почти отсутствуют, а у живых инструментов спектр сложнее и богаче.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тембра разных инструментов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по-разному распределяются обертоны у инструментов одной музыкальной семьи.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высоких обертонов, тем ярче и заметнее тембр; более ровный спектр даёт мягкое звучание.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акустика; схема для сравнения, не измерение конкретного исполнения.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флейты и скрипки удобно для слуха: одинаковая высота не скрывает различий в окраске, поэтому тембр становится легко заметным.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инструмента особенно наглядно показывают разницу тембра на одной и той же ноте.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на уроке музыки; сравнительное прослушивание двух инструментов.
</a:t>
            </a:r>
            <a:endParaRPr lang="en-US" sz="3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человеческого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голос имеет свой неповторимый тембр. Его формируют голосовые связки, гортань, ротовая полость и носовые резонаторы, поэтому голоса звучат по-разному.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помогает узнавать человека даже без визуального контакта. Мы замечаем, звучит ли голос мягко, звонко, низко или напряжённо, и по этому легко отличаем знакомую речь.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тембр инструмента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источника колебаний к узнаваемому звучанию.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Тембры музыкальных инструментов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Звучат гибко и певуче. Их тембр часто воспринимается как тёплый и выразительный, потому что струна может колебаться очень долго и изменять окраску звука.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духовые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быть мягкими, спокойными и даже немного носовыми. Их характер зависит от формы канала, а также от того, как воздух проходит через инструмент.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духовые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звучат ярко, мощно и торжественно. В их тембре хорошо слышны сильные высокие обертоны, поэтому звук легко пробивается сквозь оркестр.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Дают короткий, резкий или шумовой тембр. Здесь важны не только высота и громкость, но и быстрое затухание звучания после удара.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тембров в музыке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сравниваются четыре инструмента по тембру, обертонам и способу звукоизвлечения.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зависит не только от инструмента, но и от того, как именно он создаёт и усиливает звук.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акустика и школьный курс музыки.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и настроение в музыке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тембры обычно воспринимаются как спокойные и тёплые: они подходят для лирических мелодий, картин природы и тихих моментов, где важна нежность звучания.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 резкие тембры создают ощущение энергии, напряжения или торжественности. Композитор выбирает их, когда хочет подчеркнуть движение, праздник или драматический поворот.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и мультфильмах тембр часто говорит за персонажа и сцену без слов: он помогает сразу почувствовать радость, тревогу, опасность или ожидание.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яркость тембра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восприятие яркости влияет не только количество высоких обертонов, но и их сила, а также то, как быстро начинается звук.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высоких обертонов, тем тембр кажется светлее и острее; при их уменьшении звук воспринимается мягче и спокойнее.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на основе школьного курса акустики и музыки; данные условные, не экспериментальные.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Синтезатор начинает с простой формы колебаний, а затем добавляет фильтры и эффекты. Благодаря этому один и тот же звук можно сделать похожим на колокол, орган или стеклянный звон.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чистой волны к знакомому звучанию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тембры особенно важны там, где нужно быстро менять характер звучания. В песне, заставке или танцевальном треке они помогают создать яркий и легко узнаваемый стиль.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будущего в одном пульте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синтезатор нужен не для подражания инструментам, а для новых образов. Тогда он создаёт фантастические, «космические» тембры, которых нет у обычных акустических инструментов.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 становится необычным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синтезатор создаёт новые тембры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слух узнаёт тембр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ухо и мозг анализируют звук и распознают его источник.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в речи и повседневной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важен не только в музыке, но и в жизни: он помогает быстрее ориентироваться в звуках, замечать настроение человека и понимать ситуацию вокруг.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Шёпот, крик, смех и обычная речь легко различаются именно по тембру. Он делает повседневное общение более выразительным и понятным для слушателя.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помогает передавать чувства: спокойствие, усталость, радость, тревогу. Один и тот же текст может звучать по-разному, если изменить манеру и окраску голоса.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тембру мы узнаём знакомый голос даже без лица и имени. Это особенно заметно в телефонном разговоре, где остаются главным образом особенности звучания речи.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Тембры по группам источников звука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схема помогает увидеть, что разные группы инструментов дают не просто разные высоты, а разные звуковые характеры и способы атаки.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важны, но электронные источники дают наибольшую изменяемость тембра, а струнные — самую певучую окраску.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урока музыки; доли условные и используются для наглядного сравнения.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как музыкальная краска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 тембр работает как палитра художника. Один инструмент ведёт мелодию, другой поддерживает её мягким фоном, третий добавляет напряжение и блеск.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один и тот же мотив может звучать светло, торжественно или загадочно. Сочетание тембров делает музыку объёмной и помогает слушателю лучше представить образ.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3068"/>
            <a:ext cx="4332300" cy="13825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параметры звука связаны между собой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свойства звука отвечают за разные ощущения при слушании.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громкость и тембр не совпадают по смыслу: тембр связан прежде всего со спектром обертонов и остаётся самостоятельным свойством звука.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физики и музыки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Слушать одну мелодию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 одна и та же мелодия звучит на разных инструментах. Так легче заметить, что меняется не только высота, но и окраска звука.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Слушать в разных условиях
</a:t>
            </a:r>
            <a:pPr algn="l" indent="0" marL="0">
              <a:lnSpc>
                <a:spcPct val="130040"/>
              </a:lnSpc>
              <a:buNone/>
            </a:pPr>
            <a:r>
              <a:rPr lang="en-US" sz="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запись, звучание в классе и на концерте. В разных пространствах тембр воспринимается по-разному, и это важно научиться замечать.
</a:t>
            </a:r>
            <a:endParaRPr lang="en-US" sz="1332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Узнавать инструменты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тренировка — определять инструмент в оркестре по одному короткому фрагменту. Постепенно слух начинает быстрее узнавать знакомые звуковые признаки.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Различать голоса и шумы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шаг — слушать хор, речь и бытовые звуки. Регулярное сравнение помогает точнее различать тембры и лучше запоминать их особенности.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развивать слух к тембрам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помогает слышать музыку глубже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показывает, как физические свойства звука превращаются в художественный образ. Он помогает узнавать голоса, инструменты и настроение, а значит соединяет слух, музыку и повседневную жизнь.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2026-05-24T23:35:41Z</dcterms:created>
  <dcterms:modified xsi:type="dcterms:W3CDTF">2026-05-24T23:35:41Z</dcterms:modified>
</cp:coreProperties>
</file>