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переноски пострадавших: когда и как помогают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безопасно перенести пострадавшего и не навредить ему?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переноска пострадавшего требует особой осторожности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переноске легко усилить боль, кровотечение или смещение травмированных костей. Поэтому сначала оценивают опасность места и состояние человека, а уже потом выбирают способ перемещения, чтобы спасти и не ухудшить ситуацию.
</a:t>
            </a:r>
            <a:endParaRPr lang="en-US" sz="964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переноска действительно нужна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Переноска нужна, если человек не может встать, идти или удерживать равновесие, а также при потере сознания, выраженной слабости или сильной боли.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применяют и тогда, когда рядом есть немедленная опасность: огонь, дым, движение транспорта, вода, обрушение, узкий проход или опасная лестница.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пострадавший способен идти сам, его обычно не несут, а сопровождают и поддерживают под руку, уменьшая риск лишних рывков и падения.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подозрении на травму позвоночника стараются почти не двигать человека: любое резкое сгибание или поворот может усилить повреждение.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состояние пострадавшего влияет на выбор способа переноски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сознания, боли и силы в ногах помогает понять, нужна ли просто поддержка или уже переноска несколькими спасателями.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хуже состояние и выше опасность вокруг, тем важнее устойчивость, осторожность и минимальные движения.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первой помощи; дата не требуется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Переноска на руках: быстрый способ для короткого расстояния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Переноска на руках подходит для лёгкого пострадавшего или ребёнка, если нужно быстро преодолеть совсем небольшое расстояние до безопасного места. Она особенно полезна, когда идти сам человек уже не может.
</a:t>
            </a:r>
            <a:endParaRPr lang="en-US" sz="964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способа есть серьёзные ограничения: он быстро утомляет спасателя, требует хорошего равновесия и не подходит при подозрении на переломы, сильную боль или травмы позвоночника.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Переноска на спине и на плече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Переноска на спине удобна, если пострадавший в сознании, но ослаблен и может удерживаться без резких движений. Она помогает пройти короткий путь более устойчиво.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Переноска на плече используется тогда, когда нужно срочно вынести человека из опасной зоны. Здесь важнее скорость, чем удобство, поэтому способ подходит только для краткого перемещения.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варианта нельзя применять при травмах груди, живота, таза и позвоночника: давление, тряска и неправильный захват могут сделать вред больше.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выбора способа переноски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оценки состояния и условий места происшествия перед перемещением пострадавшего.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Переноска вдвоём: больше устойчивости и меньше нагрузки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442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работают два спасателя, легче удерживать равновесие и перенести более тяжёлого пострадавшего. Один человек контролирует верхнюю часть тела, второй поддерживает ноги или помогает нести.
</a:t>
            </a:r>
            <a:endParaRPr lang="en-US" sz="964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457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особенно полезен при слабости, обмороке, подъёме по лестнице и движении по неровной поверхности. Согласованные команды снижают риск падения, перекоса тела и резких рывков.
</a:t>
            </a:r>
            <a:endParaRPr lang="en-US" sz="96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057334"/>
            <a:ext cx="5037600" cy="142238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способов переноски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понять, какой способ быстрее, устойчивее и в каких условиях он уместен.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Одиночные способы обычно быстрее, но менее устойчивы. Для тяжёлых травм и дальнего перемещения безопаснее два спасателя или носилки.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переноски по учебным правилам первой помощи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781" y="1768975"/>
            <a:ext cx="230737" cy="2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35194" y="1768975"/>
            <a:ext cx="230737" cy="263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14606" y="1768975"/>
            <a:ext cx="230737" cy="263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77556" y="1768975"/>
            <a:ext cx="230737" cy="263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73431" y="1768975"/>
            <a:ext cx="230737" cy="2637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14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Подручные средства для переноски, когда нет носилок
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180000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Одеяло или простыня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Подходят для простого перемещения и как основа импровизированных носилок. Материал должен быть прочным и не скользить, чтобы пострадавший не съехал при подъёме и переноске.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1957030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Куртка или плотная ткань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плотной одежды можно сделать временную опору или мягкое укрытие для тела. Важно, чтобы ткань выдерживала вес и не давила на шею, грудь или живот.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373406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Палки или дверь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Жёсткая основа помогает уменьшить тряску и лучше сохранять положение тела. Такой вариант особенно полезен, если нужно перенести человека осторожно на более длинное расстояние.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551109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Ремни и крепления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используют для фиксации пострадавшего на импровизированных носилках. Крепление должно быть надёжным, но не слишком тугим, чтобы не мешать дыханию и кровообращению.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728812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 и другие вещи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Рюкзак, плотная сумка или похожие предметы могут помочь как опора или дополнительная прокладка. Они годятся только тогда, когда действительно выдерживают вес и не травмируют тело.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 выбор способа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заранее понять, можно ли вообще безопасно начинать перемещение без дополнительного риска для пострадавшего и спасателя.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в опасной зоне и при серьёзной травме выбор смещается в пользу более устойчивых и осторожных способов.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первой помощи; схема факторов, 2025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Переноска при подозрении на травму позвоночника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подозрение на травму позвоночника, человека не сажают и не сгибают без необходимости. Голова, шея и туловище должны оставаться на одной линии.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тянуть пострадавшего за руки, поднимать под мышки или резко поворачивать его. Любое лишнее движение может усилить боль и повредить нервы.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перемещения используют жёсткую фиксацию, щит или носилки. Действуют медленно, согласованно и только тогда, когда это действительно нужно для спасения.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Примеры, когда выручает импровизация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Куртка вместо носилок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длинном коридоре школы двое спасателей могут растянуть куртку или плотную ткань и осторожно перенести пострадавшего. Такой вариант помогает уменьшить тряску и удержать тело ровнее, чем переноска на руках. Важно заранее проверить прочность ткани и согласовать шаги.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Дверь как жёсткая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есть дверь или широкая доска, их можно использовать как более твёрдую опору. Это особенно полезно, когда нужно перенести человека с подозрением на серьёзную травму и снизить лишние движения. Поверхность должна быть устойчивой и не скользить.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Палки и одеяло для дальнего пути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или в лесу носилки иногда собирают из палок и одеяла, чтобы перенести человека дальше и безопаснее. Два спасателя поднимают их одновременно и идут в одном ритме, чтобы не допустить перекоса и падения.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750" y="1157375"/>
            <a:ext cx="8508500" cy="2402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ошибки при переноске пострадавшего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частых ошибок, возможного вреда и более правильных действий помогает запомнить безопасный порядок.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опасные ошибки связаны с поспешностью и отсутствием контроля. Без оценки состояния и фиксации риск осложнений резко возрастает.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первой помощи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272200"/>
            <a:ext cx="252900" cy="22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4625" y="2272200"/>
            <a:ext cx="252900" cy="22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0250" y="2272200"/>
            <a:ext cx="252900" cy="22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Переноска в разных условиях: лестница, улица, помещение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540339" y="22527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Лестница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лестнице важны короткие шаги, устойчивое положение и одинаковый темп у всех спасателей. Любая спешка повышает риск потери равновесия и рывка тела.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95086" y="22527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нужно учитывать транспорт, лёд, грязь, ямы и плохую видимость. Способ переноски выбирают так, чтобы не выйти в более опасную зону.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450711" y="22527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Помещение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комнате или коридоре мешают мебель, дверные проёмы и узкие проходы. Поэтому заранее планируют маршрут и выбирают способ, который позволяет пройти без лишних поворотов.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эвакуация пострадавшего по этапам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 правилам первой помощи и безопасности.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распределяются действия между спасателями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654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спасатель обычно отвечает за голову, верхнюю часть тела и общее состояние пострадавшего, чтобы вовремя заметить ухудшение и удерживать направление движения.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61036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поддерживает ноги, руки или носилки и следит за тем, чтобы тело не перекосилось. Перед стартом заранее договариваются о командах.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32916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Слаженные действия важнее силы: одинаковый подъём, повороты и остановки уменьшают тряску, риск падения и лишнюю нагрузку на пострадавшего.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чему приводят неправильные действия при переноске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рискованны попытки переносить человека без фиксации или в одиночку, если он слишком тяжёлый для одного спасателя.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ошибки чаще всего приводят не только к боли, но и к новым травмам. Безопасность важнее скорости.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первой помощи; схема последствий, 2025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правила, которые легко запомнить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5" y="13389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оцени, безопасно ли место происшествия. Если рядом есть огонь, дым, транспорт или обрушение, перемещение начинают только после проверки риска.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11" name="Text 3"/>
          <p:cNvSpPr txBox="1"/>
          <p:nvPr/>
        </p:nvSpPr>
        <p:spPr>
          <a:xfrm>
            <a:off x="181225" y="22860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посмотри, может ли человек идти сам, стоять или хотя бы сидеть без резкой боли. Чем тяжелее состояние, тем осторожнее должен быть выбор.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181225" y="32332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нужна переноска, лучше использовать помощь второго человека, носилки или прочную подручную опору. Это снижает тряску и помогает удерживать тело ровнее.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81225" y="41803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подозрении на травму позвоночника не сгибай человека и не делай лишних движений. Главная задача — не навредить и быстро передать пострадавшего взрослым или медикам.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переноска — это забота о жизни и безопасности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выбор способа переноски помогает не усилить травму, не потерять время и быстрее передать пострадавшего взрослым или медикам, сохранив безопасность для всех.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2026-05-20T23:50:27Z</dcterms:created>
  <dcterms:modified xsi:type="dcterms:W3CDTF">2026-05-20T23:50:27Z</dcterms:modified>
</cp:coreProperties>
</file>