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 и путь к 1914 году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античность сформировала Европу и почему она пришла к войне в 1914 году?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одна Европа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эпохи, одна Европа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античный мир не исчез: его идеи, образы и нормы вошли в европейскую традицию. К началу ХХ века эта общая культура существовала рядом с политическими кризисами и военной напряжённостью.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античности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мифы, римское право, философские понятия и образ гражданина стали общим культурным кодом Европы. Через образование и книги античность влияла на мышление столетиями.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форм и 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формы античности задавали представление о порядке, мере и достоинстве. Колонны, фронтоны и симметрия позже стали знаком власти, знания и общественного авторитета.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античности помогли Европе осмыслить человека, государство и мораль. Их тексты читали в школах и университетах как основу размышлений о разумной жизни.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 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сохранялась не только в книгах, но и в городской среде: в музеях, храмах, памятниках и учебных программах. Так прошлое становилось частью повседневной европейской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и религиозное наследие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многих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религия была многобожной: каждому богу приписывали особую сферу влияния, характер и символы. Через мифы люди объясняли природу, власть и человеческие поступки.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боги в Риме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заимствовали греческих богов и переосмыслили их для своей культуры. Поэтому Зевс стал Юпитером, Афина — Минервой, а общий пантеон получил римские имена.
</a:t>
            </a:r>
            <a:endParaRPr lang="en-US" sz="1309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Божества воспринимались как часть общественного порядка, а не только личной веры. Их почитание поддерживало связь между традицией, городом и политической властью.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символ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 античности был не только местом молитвы, но и символом благополучия города. Его величие показывало богатство общины и уважение к покровительствующему божеству.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 порядок обряда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отвечали за точность обрядов, жертвоприношений и календаря праздников. Ошибка в ритуале считалась опасной, поэтому религиозная практика требовала строгого соблюдения правил.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процессии и жертвоприношения объединяли жителей полиса или Рима. Религия не отделялась от общественной жизни и помогала поддерживать общую идентичность.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человек воспринимал веру как часть повседневного существования. Семейные ритуалы, общественные церемонии и культ предков связывали личную жизнь с судьбой государства.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 повседневная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входила в повседневность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входила в повседневность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на каждом этапе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игры, театр и семейные обряды объединяли священное и общественное. Религия сопровождала рождение, взросление и память о предках.
</a:t>
            </a:r>
            <a:endParaRPr lang="en-US" sz="130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Оракулы и предсказания помогали людям принимать решения в неопределённых ситуациях. Античный мир считал, что судьба человека связана с волей богов и знаками.
</a:t>
            </a:r>
            <a:endParaRPr lang="en-US" sz="1249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и праздники превращали религию в зрелище, доступное всему городу. Участие в них показывало принадлежность человека к своей общине и её традициям.
</a:t>
            </a:r>
            <a:endParaRPr lang="en-US" sz="1301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и 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были способом обратиться к богам за защитой, удачей или исцелением. Их совершали перед важными решениями, чтобы заручиться благосклонностью высших сил.
</a:t>
            </a:r>
            <a:endParaRPr lang="en-US" sz="11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мифа, пережившие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Геракл: сила и 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Геракла стал символом силы, испытаний и преодоления. В европейском искусстве его изображали и как победителя чудовищ, и как человека, который несёт на себе тяжесть выбора. Так миф превращался в разговор о долге и ответственности.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Одиссей: путь и 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Одиссея привлекала художников и писателей тем, что соединяла приключение, ум и тоску по дому. Путешествие героя стало удобным образом для рассказа о поиске пути, ошибках и возвращении к самому себе.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Эней: основатель и носитель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 в римской традиции олицетворял связь между личной судьбой и судьбой народа. Его образ использовали, чтобы показать, как миф может объяснять происхождение государства, а также оправдывать идею служения общему делу.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понимали красоту в античности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как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мастера стремились показать не случайную внешность, а идеальное соотношение частей тела. Благодаря этому статуя воспринималась как образ меры, порядка и внутренней собранности.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хаоса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Фризы и рельефы передавали движение, но сохраняли ясную композицию. Такая уравновешенность стала признаком классического стиля и долго считалась образцом художественного вкуса.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Вазопись соединяла сцену, орнамент и сюжет в одной форме. Она учила видеть красоту не отдельно от смысла, а как часть продуманного целого.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эталон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античный идеал вдохновлял мастеров Возрождения и неоклассицизма. Через него Европа снова и снова возвращалась к мысли, что красота связана с гармонией и мерой.
</a:t>
            </a:r>
            <a:endParaRPr lang="en-US" sz="11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образ в архитектуре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и Пантеон стали эталонами архитектурной выразительности. Их формы напоминают, что здание может не только служить функции, но и передавать идею порядка и величия.
</a:t>
            </a:r>
            <a:endParaRPr lang="en-US" sz="1304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Ордер как язык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Дорический, ионический и коринфский ордера создали узнаваемый строительный язык Европы. Различия между ними использовали, чтобы подчеркнуть строгость, лёгкость или торжественность сооружения.
</a:t>
            </a:r>
            <a:endParaRPr lang="en-US" sz="1304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в общественных зданиях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парламенты и университеты часто обращались к античным мотивам, чтобы подчеркнуть преемственность и авторитет. Классическая архитектура придавала государственным и учебным зданиям особую значимость.
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 Аристотель задали язык, которым Европа веками говорила о власти, гражданине и справедливом порядке.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мыслителя стали опорой европейской политической мысли.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Платон, «Государство»; Аристотель, «Политика»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этика сводила добродетель к умению жить разумно, умеренно и ответственно перед полисом; именно такой канон долго формировал школьное воспитание.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добродетели стали образцом для европейской морали.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Платон, «Государство»; Аристотель, «Никомахова этика»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прошло почти тысячелетие, прежде чем Европа снова сделала античность культурным образцом в эпоху Возрождения и классицизма.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лет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этот срок античное наследие снова стало ориентиром для искусства и образования.
</a:t>
            </a:r>
            <a:endParaRPr lang="en-US" sz="2063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европейского Возрождения и классицизма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меняла не только экономику, но и повседневную жизнь: рабочие кварталы, массовый транспорт и новые формы досуга стали частью индустриальной Европы.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новое общество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крупнейшие европейские страны уже жили в условиях разного, но везде заметного сдвига к городскому обществу.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демография: переписи населения начала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за влияние в мире соперничали четыре крупнейшие европейские державы, и каждая стремилась доказать свой статус силой флота, армии и колоний.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задавали тон международной конкуренции.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Европы начала XX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союзов к общеевропейскому кризису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истории международных отношений Европы перед 1914 годом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идея объединяла и вдохновляла народы, но в многонациональных империях она усиливала спор о границах, власти и праве на самоопределение.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национализма было две стороны: объединяющая и конфликтная.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истории Европы конца XIX — начала XX века
</a:t>
            </a:r>
            <a:endParaRPr lang="en-US" sz="698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Военно-морское соперничество особенно обострилось в Северном море: строительство крупных кораблей стало не только военным, но и политическим сигналом.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морских силах не снимал напряжённость: наоборот, сам процесс гонки вооружений подталкивал державы к подозрительности.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Военно-морская история Первой мировой войны; данные по дредноутам на июль 1914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Череда международных кризисов показала, что Европа входит в 1914 год с накопленным недоверием и готовностью к силовому решению споров.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перед 1914 годом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усиливал подозрительность и делал дипломатию менее устойчивой; локальные столкновения всё чаще воспринимались как часть общего противостояния.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Европы 1905–1913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Сараевский выстрел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Франца Фердинанда в Сараеве стало не просто террористическим актом, а ударом по системе престижей и гарантий, на которой держалась европейская политика.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эскалации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оказался смертельно опасным из-за заранее подготовленных планов, быстрых мобилизаций и автоматизма решений: каждое государство боялось опоздать и потерять преимущество.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Балкан к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конфликт быстро превратился в войну держав, потому что союзные обязательства и взаимное недоверие уже сделали Европу крайне уязвимой к любому толчку.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1914 год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не уберегло от войны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дала Европе язык культуры и идеалы гражданской жизни, но начало Первой мировой войны показало пределы этого наследия: цивилизационная общность не остановила политическое саморазрушение.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2026-07-26T00:37:45Z</dcterms:created>
  <dcterms:modified xsi:type="dcterms:W3CDTF">2026-07-26T00:37:45Z</dcterms:modified>
</cp:coreProperties>
</file>