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38A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00" y="415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35375" y="4237100"/>
            <a:ext cx="7236900" cy="671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637400"/>
            <a:ext cx="4997100" cy="18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царства грибов: особенности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0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отдельное царство, важное для природы и человека, отличное от растений и животных.
</a:t>
            </a:r>
            <a:endParaRPr lang="en-US" sz="3098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18850" y="1074565"/>
            <a:ext cx="4430100" cy="347832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604600" cy="83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грибов и их происхождение
</a:t>
            </a:r>
            <a:endParaRPr lang="en-US" sz="3304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639000" y="1822650"/>
            <a:ext cx="3658500" cy="200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появились на Земле более миллиарда лет назад. Долгое время их ошибочно считали растениями. Только в XX веке учёные выделили их в отдельное царство, основываясь на особенностях строения и питания.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биологические признаки грибов
</a:t>
            </a:r>
            <a:endParaRPr lang="en-US" sz="3085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питания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не фотосинтезируют, а питаются за счёт разложения органических веществ. Это делает их важными разлагателями в экосистемах, перерабатывающими мёртвую материю.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грибов содержит хитин, что отличает их от растений. Каждая грибная клетка имеет ядро, что отражает их сложное строение.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мицелий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размножаются спорами. Их тело состоит из мицелия — сети тонких нитей, называемых гифами, обеспечивающих рост и питание.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830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царства Грибы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724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Низшие грибы включают в себя плесени с простым строением и слабовыраженным мицелием.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267527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грибы образуют заметные плодовые тела — шляпочные грибы с разветвленным мицелием.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77950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одноклеточные грибы, в основном размножающиеся почкованием и важные в промышленности.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880725" y="1671550"/>
            <a:ext cx="1763100" cy="27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 развиваются за счёт других организмов, вызывая болезни у растений и животных.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0600" y="1613262"/>
            <a:ext cx="4133400" cy="2238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1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грибов с растениями и животными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622500" y="1830025"/>
            <a:ext cx="3608400" cy="180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отличия и сходства по критическим признакам между тремя царствами.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сочетает черты растений и животных, но имеют уникальные особенности строения и питания.
</a:t>
            </a:r>
            <a:pPr algn="l" indent="0" marL="0">
              <a:lnSpc>
                <a:spcPct val="15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биология грибов,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097967"/>
            <a:ext cx="1973100" cy="19384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9300" y="139500"/>
            <a:ext cx="8542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грибной клетки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778100" y="3141000"/>
            <a:ext cx="5404800" cy="12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мицелия и клеточной стенки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из хитина придаёт прочность. Мицелий — сеть гиф — служит основой для роста и питания гриба.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778100" y="1387050"/>
            <a:ext cx="5404800" cy="127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Грибная клетка содержит ядро, митохондрии, рибосомы и вакуоль, обеспечивая жизнедеятельность и обмен веществ.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видов — шляпочные грибы, играющие ключевую роль в экосистемах лесов.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Микология, учебник, 2022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форм грибов: распределение видов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плесеней и дрожжей особенно велико в микроскопических средах.
</a:t>
            </a:r>
            <a:endParaRPr lang="en-US" sz="129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27615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спор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формируются в плодовых телах и служат основным средством размножения грибов.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244112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Прорастание спор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прорастают, формируя мицелий — сеть гиф, развивающуюся под поверхностью почвы или субстрата.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606100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плодового тела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благоприятных условиях мицелий формирует видимую часть — плодовое тело с расположенными спорангиями.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771075" y="2224975"/>
            <a:ext cx="19083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 спор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Созревшие споры высвобождаются для распространения и начала нового цикла жизни грибов.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49300" y="139500"/>
            <a:ext cx="8534700" cy="11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и размножение грибов
</a:t>
            </a:r>
            <a:endParaRPr lang="en-US" sz="3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8807" y="953812"/>
            <a:ext cx="2623497" cy="19471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45" y="953812"/>
            <a:ext cx="2623497" cy="1947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70" y="953812"/>
            <a:ext cx="2623497" cy="194712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78825" y="162025"/>
            <a:ext cx="83778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9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грибы: строение и представители
</a:t>
            </a:r>
            <a:endParaRPr lang="en-US" sz="2829" dirty="0"/>
          </a:p>
        </p:txBody>
      </p:sp>
      <p:sp>
        <p:nvSpPr>
          <p:cNvPr id="10" name="Text 2"/>
          <p:cNvSpPr txBox="1"/>
          <p:nvPr/>
        </p:nvSpPr>
        <p:spPr>
          <a:xfrm>
            <a:off x="378807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плодового тела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78807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состоит из ножки и шляпки с пластинками или трубочками снизу, где размещены споры. Такая структура способствует эффективному распространению.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3245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 (Boletus edulis)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253245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известных съедобных грибов с толстой ножкой и крупной шляпкой коричневого цвета. Встречается в хвойных и смешанных лесах.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27670" y="2991850"/>
            <a:ext cx="2625604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Мухомор (Amanita muscaria)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27670" y="3551900"/>
            <a:ext cx="2625604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Ярко-красный гриб с белыми пятнами, ядовитый, широко известный из-за характерного яркого внешнего вида и токсичности.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93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грибы: структура, экологическая роль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985000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 формируют разветвлённый мицелий, быстро растущий на разнообразных органических субстратах.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58125" y="1681150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Роды Penicillium и Aspergillus важны в природе и промышленности, участвуя в разложении органики и производстве антибиотиков.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985000" y="3293075"/>
            <a:ext cx="33441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Плесени способствуют плодородию почвы, но также часто вызывают порчу продуктов питания и материальных объектов.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7499" y="728475"/>
            <a:ext cx="3673501" cy="441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Дрожжи: одноклеточные представители грибов
</a:t>
            </a:r>
            <a:endParaRPr lang="en-US" sz="2809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0800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 — это одноклеточные грибы, которые размножаются в основном почкованием. Они имеют важное значение в пищевой промышленности благодаря своим ферментативным свойствам.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729" y="1962525"/>
            <a:ext cx="2326200" cy="171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Saccharomyces cerevisiae широко применяется для выпечки хлеба и получения алкогольных напитков, таких как пиво и вино, а также в производстве кефира и других ферментированных продуктов.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298363"/>
            <a:ext cx="8534700" cy="35053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9300" y="139500"/>
            <a:ext cx="85347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1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с участием грибов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взаимодействия грибов с органическими остатками и растениями для поддержки экосистем
</a:t>
            </a:r>
            <a:endParaRPr lang="en-US" sz="3101" dirty="0"/>
          </a:p>
        </p:txBody>
      </p:sp>
      <p:sp>
        <p:nvSpPr>
          <p:cNvPr id="5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1046" y="205125"/>
            <a:ext cx="4031659" cy="493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83800" y="139500"/>
            <a:ext cx="4300200" cy="117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Микориза: симбиоз грибов и растений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4989593" y="1943161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Микориза — это тесный симбиотический союз грибного мицелия с корнями растений. Взаимодействие улучшает всасывание воды и минералов корнями.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4989593" y="3442336"/>
            <a:ext cx="3884100" cy="12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Этот союз позволяет растениям лучше защищаться от вредителей и болезней. Пример — связь берёзы с подосиновиком, распространённая в лесах средней полосы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Паразитические грибы: причины и последствия заражения
</a:t>
            </a:r>
            <a:endParaRPr lang="en-US" sz="2786" dirty="0"/>
          </a:p>
        </p:txBody>
      </p:sp>
      <p:sp>
        <p:nvSpPr>
          <p:cNvPr id="8" name="Text 1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145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Паразитические грибы способны заражать растения, снижая их здоровье и урожайность. Они являются главными возбудителями многих сельскохозяйственных болезней.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293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Среди известных примеров — фитофтора, поражающая картофель, и ржавчина, вредящая злаковым культурам, что наносит ущерб аграрному сектору.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4125" y="1996175"/>
            <a:ext cx="2285400" cy="20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У человека паразитические грибы вызывают болезни, например, Candida провоцирует кандидоз, что требует медицинского лечения и 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3764" y="1760050"/>
            <a:ext cx="3555773" cy="2216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929532" y="1827992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также применяются для производства биотоплива и экологически чистых ферментов, расширяя возможности их промышленного применения.
</a:t>
            </a:r>
            <a:endParaRPr lang="en-US" sz="1041" dirty="0"/>
          </a:p>
        </p:txBody>
      </p:sp>
      <p:sp>
        <p:nvSpPr>
          <p:cNvPr id="10" name="Text 2"/>
          <p:cNvSpPr txBox="1"/>
          <p:nvPr/>
        </p:nvSpPr>
        <p:spPr>
          <a:xfrm>
            <a:off x="4883100" y="4111000"/>
            <a:ext cx="3663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биотехнологий, 2023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5795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грибов в промышленности и медицине
</a:t>
            </a:r>
            <a:endParaRPr lang="en-US" sz="2786" dirty="0"/>
          </a:p>
        </p:txBody>
      </p:sp>
      <p:sp>
        <p:nvSpPr>
          <p:cNvPr id="12" name="Text 4"/>
          <p:cNvSpPr txBox="1"/>
          <p:nvPr/>
        </p:nvSpPr>
        <p:spPr>
          <a:xfrm>
            <a:off x="929532" y="3130317"/>
            <a:ext cx="34830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пищевой промышленности подтверждает важность грибов как источника продуктов и сырья для различных отраслей.
</a:t>
            </a:r>
            <a:endParaRPr lang="en-US" sz="12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30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969" y="1253727"/>
            <a:ext cx="2570322" cy="1232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4808" y="1253727"/>
            <a:ext cx="2570322" cy="12324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4519" y="1253727"/>
            <a:ext cx="2570322" cy="123244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27325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162025"/>
            <a:ext cx="8438100" cy="5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как ценный пищевой ресурс
</a:t>
            </a:r>
            <a:endParaRPr lang="en-US" sz="3400" dirty="0"/>
          </a:p>
        </p:txBody>
      </p:sp>
      <p:sp>
        <p:nvSpPr>
          <p:cNvPr id="10" name="Text 2"/>
          <p:cNvSpPr txBox="1"/>
          <p:nvPr/>
        </p:nvSpPr>
        <p:spPr>
          <a:xfrm>
            <a:off x="52467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Съедобные лесные грибы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467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гриб, груздь и подберёзовик — популярные виды, собираемые в природных лесах. Они обладают высокими питательными свойствами и ценятся за вкус.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18514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Культивируемые грибы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3318514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03F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Шампиньоны и другие виды выращивают на фермах. Это обеспечивает постоянный доступ к свежим грибам вне сезона и гарантирует качество продукта.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18225" y="2554925"/>
            <a:ext cx="2482800" cy="4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грибов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6118225" y="3095625"/>
            <a:ext cx="2482800" cy="123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содержат до 4 грамм белка на 100 грамм, витамины группы B и минералы, способствующие укреплению здоровья и правильному обмену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1070448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Бледная поганка содержит смертельно опасные токсины, вызывающие тяжелое поражение печени и других органов.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243573" y="1691557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Мухомор вызывает сильное отравление с симптомами тошноты, рвоты и судорог, что требует немедленной медицинской помощи.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49300" y="139500"/>
            <a:ext cx="853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и симптомы отравления
</a:t>
            </a:r>
            <a:endParaRPr lang="en-US" sz="3207" dirty="0"/>
          </a:p>
        </p:txBody>
      </p:sp>
      <p:sp>
        <p:nvSpPr>
          <p:cNvPr id="12" name="Text 4"/>
          <p:cNvSpPr txBox="1"/>
          <p:nvPr/>
        </p:nvSpPr>
        <p:spPr>
          <a:xfrm>
            <a:off x="1070448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Сатанинский гриб также ядовит, вызывает расстройства пищеварения и общую слабость, часто путается с съедобными видами.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243573" y="3241532"/>
            <a:ext cx="3344100" cy="11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 России ежегодно фиксируются десятки случаев отравлений дикорастущими грибами, что подчёркивает важность знания опасностей.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9300" y="1525768"/>
            <a:ext cx="4335600" cy="34464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977100" y="1237163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природные материалы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Трутовики интенсивно разрушают древесину деревьев, приводя к их гибели. Плесень повреждает бумагу, текстиль и пищевые продукты, снижая их качество и срок годности.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49300" y="139500"/>
            <a:ext cx="41292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17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Разрушительное воздействие грибов на материалы
</a:t>
            </a:r>
            <a:endParaRPr lang="en-US" sz="3217" dirty="0"/>
          </a:p>
        </p:txBody>
      </p:sp>
      <p:sp>
        <p:nvSpPr>
          <p:cNvPr id="10" name="Text 3"/>
          <p:cNvSpPr txBox="1"/>
          <p:nvPr/>
        </p:nvSpPr>
        <p:spPr>
          <a:xfrm>
            <a:off x="4977100" y="3055588"/>
            <a:ext cx="3850500" cy="13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грибных ферментов в разложении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грибов ускоряют распад органических остатков, что важно для санитарии и поддержания природного круговорота веществ в экосистемах.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4303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700" y="1533950"/>
            <a:ext cx="267900" cy="2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6800" y="15339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3737" y="1533950"/>
            <a:ext cx="200925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56650" y="4804800"/>
            <a:ext cx="387300" cy="7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10779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большой организм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7300" y="2174950"/>
            <a:ext cx="25023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Armillaria ostoyae занимает площадь 965 гектаров в штате Орегон, США. Этот гриб считается крупнейшим живым организмом на планете.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7310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 биотехнологиях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168150" y="2174950"/>
            <a:ext cx="24579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используются для очистки загрязнённых почв и разложения нефтепродуктов, что помогает восстанавливать экологическое равновесие.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905825" y="1390850"/>
            <a:ext cx="1860900" cy="51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03F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Светящиеся грибы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3352100" y="2174950"/>
            <a:ext cx="2437800" cy="194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C05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виды, например, опёнок-светлячок, способны к биолюминесценции, излучая слабое зеленовато-голубое свечение в темноте.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49300" y="139500"/>
            <a:ext cx="85347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и рекорды о грибах
</a:t>
            </a:r>
            <a:endParaRPr lang="en-US" sz="3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47571" y="-4475"/>
            <a:ext cx="469645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6990" y="639971"/>
            <a:ext cx="3285000" cy="3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грибов для природы 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238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играют ключевую роль в экосистемах и жизни человека, участвуя в разложении органики и обеспечивая пищу, лекарства и промышленное сырьё. Их изучение важно для охраны природы.
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2026-05-07T12:38:18Z</dcterms:created>
  <dcterms:modified xsi:type="dcterms:W3CDTF">2026-05-07T12:38:18Z</dcterms:modified>
</cp:coreProperties>
</file>