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— обширная группа млекопитающих с уникальными адаптациями и сложным поведением.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млекопитающие: основные группы и значение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появились около 100 млн лет назад, их развитие связано с формированием плаценты — ключевого органа внутриутробного питания, что обеспечило высокую выживаемость детёнышей и разнообразие видов.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эволюция плацентарных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и развитая плацента обеспечивают плодам надёжное питание и защиту до рождения, способствуя лучшей подготовке к самостоятельной жизни.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развиты для вскармливания потомства, что ускоряет рост и укрепляет иммунитет детёнышей, повышая их шансы на выживание.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сохраняют постоянную температуру тела, что позволяет им активно жить в разных климатах и поддерживать высокий уровень обмена веществ.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физиология плацентарных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 включают множество отрядов, каждая группа обладает характерными чертами в строении и поведении.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отряды, изучаемые в школьной программе, — Хищные, Ластоногие и Китообразные — демонстрируют разные способы адаптации к окружающей среде.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прогресс позволяет уточнять систему классификации с помощью анализа ДНК и останков ископаемых животных.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зубов и конечностей служат важными критериями для определения родственных связей между представителями разных отрядов.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классификация: разнообразие и отряды
</a:t>
            </a:r>
            <a:endParaRPr lang="en-US" sz="30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обитают почти на всех континентах, за исключением Антарктиды. Включают около 270 видов, от крупных львов до мелких барсуков, что демонстрирует их экологическую пластичность.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и разнообразие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клыки и мощные челюсти позволяют эффективно ловить и поедать добычу. Развитые когти помогают при захвате и удержании жертвы, обеспечивая успешную охоту.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охотничьи способности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хищные ведут ночной образ жизни. Некоторые виды, например волки, отличаются сложным социальным поведением и охотой в стае, что повышает эффективность выживания.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образ жизни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Хищные: основные черты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Куньи характеризуются большим разнообразием мелких видов, обитающих в различных экосистемах мира.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Кошачьих и Псовых включают наиболее известных и крупногабаритных хищников, каждый со своей экологической нишей.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союза защиты природы (IUCN),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численность видов по семействам Хищных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Кошачьи имеют удлинённую морду, мощные мышцы шеи и втяжные когти, что позволяет им эффективно охотиться и сохранять когти острыми для захвата добычи.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представители ведут уединённый образ жизни, используя острое зрение и слух, чтобы бесшумно охотиться, тогда как львы живут в социальных группах — прайдах.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Кошачьи: строение и поведение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3740714"/>
            <a:ext cx="419400" cy="33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9150" y="5104049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Псовые: разнообразие и социальность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Псовые отличаются длинной мордой и развитыми конечностями, что способствует высокой скорости и устойчивости при длительных преследованиях добычи.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живут и охотятся в стаях, применяя совместные стратегии для увеличения успешности охоты и защиты потомства.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Псовые проявляют гибкость и обитают в разнообразных средах — от арктических тундр до жарких пустынь, что подчёркивает их экологическую устойчивость.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издания по зоологии, 2022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крупных представителей хищных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разнообразие размеров и ареалов наиболее известных крупных хищников, что влияет на их экологические роли.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разницы в массе и ареале показывают адаптации к разным климатическим и экологическим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имеют обтекаемую форму тела и преобразованные в ласты конечности, что облегчает плавание и движение под водой. Толстый подкожный жир сохраняет тепло.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жизни проводят в воде, питаясь рыбой и морскими беспозвоночными. Для размножения выходят на сушу или ледяные просторы, образуя большие колонии.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Ластоногие: морские млекопитающие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ластоногих приспособлены к жизни в холодных полярных водах, что отражается в их физиологии и поведении.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выраженную полярную специализацию ластоногих, с преобладанием арктических и антарктических популяций.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ластоногих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сезоны размножения ластоногие собираются в крупные колонии на берегах или льдинах, где обеспечивается безопасность и уход за потомством.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способны задерживать дыхание под водой до получаса, что помогает им эффективно охотиться на подводных глубинах.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ластоногих преимущественно состоит из рыбы, ракообразных и моллюсков, что требует умения добывать пищу в воде на разной глубине.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образ жизни ластоногих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 у представителей отряда длится от 9 до 12 месяцев, что обеспечивает полноценное развитие эмбриона.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Новорожденные покрыты густым шерстяным покровом, который помогает им сохранять тепло в холодной среде обитания.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 активно кормят детёнышей высококалорийным молоком, обеспечивая быстрый рост и повышение выживаемости.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 рождения потомства выбираются тщательно для защиты от хищников и негативных погодных условий.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 у ластоногих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имеют стройное обтекаемое тело с преобразованными конечностями в ласты и отсутствием задних ног. Эти особенности обеспечивают эффективное плавание и минимальное сопротивление воды.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и адаптации к водной среде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кожей китообразных расположен толстый слой жира, который защищает тело от холода океанической воды и служит запасом энергии в периоды недостатка пищи.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и энергетический запас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— важный механизм ориентирования и охоты у зубатых китов, позволяющий обнаруживать добычу и препятствия даже в полной темноте воды.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эхолокации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Китообразные: особенности и представители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крупнейшее животное на Земле, значительно превосходящее по размерам остальных китообразных.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различных видов китообразных отражают разнообразие их экологии и образа жизни в океане.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биология, 2022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океанов: сравнение размеров китообразных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Усатые киты фильтруют воду с помощью китового уса, добывая мелкий планктон и рыбу, что обеспечивает им стабильное питание.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Зубатые киты применяют эхолокацию для поиска добычи, включая рыбу и кальмаров, и могут координировать охоту в группах.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зубатые, как косатки, охотятся на крупных морских животных, что требует развитых охотничьих стратегий и коммуникации.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охота китообразных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394199"/>
            <a:ext cx="5955300" cy="20755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млекопитающих, 2021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отрядов: Хищные, Ластоногие, Китообразные
</a:t>
            </a:r>
            <a:endParaRPr lang="en-US" sz="29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среды обитания, способов передвижения и питания трёх отрядов плацентарных млекопитающих.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отряд адаптирован к специфическим условиям среды, демонстрируя разнообразие эволюционных стратегий.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путь: от наземных млекопитающих к морским
</a:t>
            </a:r>
            <a:endParaRPr lang="en-US" sz="2822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о морфологических изменениях и адаптациях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и китообразные регулируют численность морских организмов, участвуя в биогеохимическом круговороте веществ.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служат индикаторами здоровья среды, отражая изменения климата и уровень загрязнения океанов и суши.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поддерживают баланс экосистем, контролируя популяции травоядных животных и предотвращая перенаселение.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трёх отрядов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 имеют важное экологическое значение. Сохранение их разнообразия — обязанность человека для устойчивости природных систем.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охрана плацентарных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2026-05-08T21:41:12Z</dcterms:created>
  <dcterms:modified xsi:type="dcterms:W3CDTF">2026-05-08T21:41:12Z</dcterms:modified>
</cp:coreProperties>
</file>