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Варлам Шаламов: жизнь, лагерный опыт и «Колымские рассказы»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переживший лагерь и превративший память в литературу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Эпоха, сформировавшая Шаламова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Шаламова пришлась на годы революций, террора и лагерной системы. Именно этот исторический фон сделал его прозу строгим свидетельством о времени, когда личная судьба часто ломалась под давлением государства.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семья и образование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Шаламов родился в Вологде в семье священника; домашняя среда, чтение и раннее знакомство с классикой рано сформировали его интерес к слову и нравственным вопросам.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московской гимназии, а затем на юридическом факультете Московского университета расширила его кругозор и усилила внимание к философии, общественной справедливости и исторической ответственности.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 юности он размышлял о судьбе человека в истории и о цене выбора, поэтому литература для него сразу стала не только творчеством, но и формой внутреннего ответа на время.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0550" y="2611738"/>
            <a:ext cx="3958500" cy="2083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00" y="2611738"/>
            <a:ext cx="3958500" cy="20836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1920-х: среда и первые литературные поиски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680500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как форма гражданской ответственности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литературные опыты Шаламова были связаны со стихами. Уже тогда он воспринимал писательство не как украшение жизни, а как серьёзную обязанность перед собой и читателем, которому нужно говорить правду о человеке и эпохе.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7425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где искали новый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Москве 1920-х Шаламов оказался среди молодых людей, которые спорили о будущем литературы и страны. Для него это была школа наблюдения: шумные кружки, студенческие разговоры, поиски точной и честной интонации, без которой он не мыслил творчество.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биографии Варлама Шаламова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показывает, как личная судьба постепенно превратилась в литературное свидетельство о репрессиях.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арест и столкновение с репрессивной системой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100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1929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Шаламова арестовали за распространение «Завещания Ленина». Для молодого человека это стало первым прямым столкновением с системой, где идеологическая лояльность ставилась выше личной свободы.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75619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Приговор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 назначил ему три года лагерей. На этом этапе наказание уже не выглядело исключением: оно становилось частью механизма, который подменял правосудие политическим контролем.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987147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следствия и заключения надолго закрепил недоверие Шаламова к государственному насилию и громким обещаниям власти. Позднее именно это чувство определило его предельную честность как писателя.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652" y="1360724"/>
            <a:ext cx="261000" cy="26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9665" y="2186407"/>
            <a:ext cx="240975" cy="275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652" y="3052567"/>
            <a:ext cx="261000" cy="208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9652" y="3873842"/>
            <a:ext cx="261000" cy="232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Колыма как предельный опыт человека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10909" y="1285179"/>
            <a:ext cx="31011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реальность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Колыма у Шаламова — не просто место на карте, а пространство, где человек постоянно живёт на грани истощения, холода и смертельной опасности.
</a:t>
            </a:r>
            <a:endParaRPr lang="en-US" sz="738" dirty="0"/>
          </a:p>
        </p:txBody>
      </p:sp>
      <p:sp>
        <p:nvSpPr>
          <p:cNvPr id="15" name="Text 3"/>
          <p:cNvSpPr txBox="1"/>
          <p:nvPr/>
        </p:nvSpPr>
        <p:spPr>
          <a:xfrm>
            <a:off x="1110909" y="2118051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Голод и физическое истощение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Лагерный быт подчинён добыче минимальных сил для выживания. Голод разрушает тело, а вместе с ним — привычное чувство достоинства и устойчивости.
</a:t>
            </a:r>
            <a:endParaRPr lang="en-US" sz="738" dirty="0"/>
          </a:p>
        </p:txBody>
      </p:sp>
      <p:sp>
        <p:nvSpPr>
          <p:cNvPr id="16" name="Text 4"/>
          <p:cNvSpPr txBox="1"/>
          <p:nvPr/>
        </p:nvSpPr>
        <p:spPr>
          <a:xfrm>
            <a:off x="1110909" y="2950922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морали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условиях постоянного страха привычные нормы доверия и дружбы ослабевают. Шаламов показывает, как лагерь испытывает человека не только физически, но и нравственно.
</a:t>
            </a:r>
            <a:endParaRPr lang="en-US" sz="738" dirty="0"/>
          </a:p>
        </p:txBody>
      </p:sp>
      <p:sp>
        <p:nvSpPr>
          <p:cNvPr id="17" name="Text 5"/>
          <p:cNvSpPr txBox="1"/>
          <p:nvPr/>
        </p:nvSpPr>
        <p:spPr>
          <a:xfrm>
            <a:off x="1110909" y="3783797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без прикрас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проза фиксирует самые жёсткие детали лагерной жизни: насилие, болезнь, одиночество и борьбу за случайный шанс выжить, не смягчая и не романтизируя реальность.
</a:t>
            </a:r>
            <a:endParaRPr lang="en-US" sz="73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5063" y="1467950"/>
            <a:ext cx="6593875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жизни и творчества Варлама Шаламова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вехи биографии помогают увидеть, как личный опыт стал основой его лагерной прозы.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 почти прямое совпадение жизненных переломов и главных тем прозы: репрессии, лагеря и память о пережитом.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Варламе Шаламове и истории создания «Колымских рассказов»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«Колымские рассказы» как главное свидетельство о ГУЛАГе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 передают быт заключённых, страх, разрушение личности и редкие проявления человеческой поддержки. Именно такая сдержанность делает текст особенно сильным и убедительным для читателя.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цикл короткой прозы, основанный на личном опыте автора. В нём важны не эффектный сюжет и не назидание, а точность наблюдения, психологическая достоверность и жесткая правда о лагере.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«Колымских рассказов»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лагерь у Шаламова изображён как система постоянного физического и нравственного давления.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первый план выходят разрушение человека и борьба за сохранение достоинства; память становится формой сопротивления забвению.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Темы, выделяемые в цикле «Колымские рассказы» по литературоведческому анализу
</a:t>
            </a:r>
            <a:endParaRPr lang="en-US" sz="75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Поэтика краткости и документальной точности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Шаламов строит рассказ предельно сжато: каждая сцена ведёт к одному смысловому удару, без лишних пояснений и длинных переходов.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работают бытовая деталь, точное наблюдение и короткая реплика; именно они создают ощущение подлинности лагерного опыта.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сознательно избегает красивости, метафорической пышности и привычной литературной «утешительности», потому что тема требует предельной трезвости.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Эмоциональный эффект возникает не из прямого нажима на чувства, а из сухой фиксации факта, в котором уже заключён ужас происходящего.
</a:t>
            </a:r>
            <a:endParaRPr lang="en-US" sz="9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4867" y="1348019"/>
            <a:ext cx="244200" cy="24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70974" y="1348019"/>
            <a:ext cx="244200" cy="24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4870" y="3129674"/>
            <a:ext cx="244200" cy="1953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970974" y="3105251"/>
            <a:ext cx="244200" cy="244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состояния человека в лагере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564103" y="179507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Физическое истощение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Лагерь у Шаламова показывает человека на пределе сил: голод, холод и непосильная работа быстро разрушают тело и лишают его привычной устойчивости.
</a:t>
            </a:r>
            <a:endParaRPr lang="en-US" sz="800" dirty="0"/>
          </a:p>
        </p:txBody>
      </p:sp>
      <p:sp>
        <p:nvSpPr>
          <p:cNvPr id="15" name="Text 3"/>
          <p:cNvSpPr txBox="1"/>
          <p:nvPr/>
        </p:nvSpPr>
        <p:spPr>
          <a:xfrm>
            <a:off x="2900196" y="1795113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достоинства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условиях унижения герой или свидетель может удерживать внутреннюю меру, не соглашаясь с полным нравственным распадом и бесчеловечностью среды.
</a:t>
            </a:r>
            <a:endParaRPr lang="en-US" sz="800" dirty="0"/>
          </a:p>
        </p:txBody>
      </p:sp>
      <p:sp>
        <p:nvSpPr>
          <p:cNvPr id="16" name="Text 4"/>
          <p:cNvSpPr txBox="1"/>
          <p:nvPr/>
        </p:nvSpPr>
        <p:spPr>
          <a:xfrm>
            <a:off x="564100" y="3552348"/>
            <a:ext cx="1879500" cy="11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Редкая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жест поддержки, разделённый хлеб или человеческое слово приобретают особую ценность, потому что в лагере они идут наперекор правилу выживания любой ценой.
</a:t>
            </a:r>
            <a:endParaRPr lang="en-US" sz="800" dirty="0"/>
          </a:p>
        </p:txBody>
      </p:sp>
      <p:sp>
        <p:nvSpPr>
          <p:cNvPr id="17" name="Text 5"/>
          <p:cNvSpPr txBox="1"/>
          <p:nvPr/>
        </p:nvSpPr>
        <p:spPr>
          <a:xfrm>
            <a:off x="2900196" y="355233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сопротивление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памяти о пережитом становится формой внутреннего сопротивления: оно не меняет реальность, но не позволяет лагерю окончательно победить человека.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мотивы лагерной прозы Шаламова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мотивов связаны с самой логикой лагерной жизни, где каждый день сводится к борьбе за минимальный запас сил и человеческого смысла.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мотивы выживания и унижения; реже встречается солидарность, но именно она показывает, что личность не исчезает полностью.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сопоставление мотивов в цикле «Колымские рассказы» (по текстам В. Т. Шаламова)
</a:t>
            </a:r>
            <a:endParaRPr lang="en-US" sz="63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Варлама Шаламова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Шаламова, включая «Колымские тетради», продолжают ту же тему памяти, но делают её более личной: здесь слышнее внутренний монолог, чем рассказ о событии.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позволяет ему говорить о лагерном опыте не через сюжет, а через состояние — одиночество, напряжённое размышление, чувство утраты и нравственной проверки.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не повторяет прозу, а дополняет её: она раскрывает скрытую эмоциональную глубину автора и показывает, как пережитое превращается в мысль и интонацию.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Реабилитация, публикации и позднее признание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49500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к литературе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реабилитации в 1956 году Шаламов смог снова включиться в литературную жизнь, но это не означало быстрого восстановления его положения. Путь к широкому читателю оказался долгим и неровным.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42175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читателю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его текстов стала возможной в атмосфере оттепели и растущего интереса к теме репрессий. Постепенно его свидетельство было осмыслено как важная часть исторической памяти.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Шаламов и другие свидетельства о ГУЛАГе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Шаламов принципиально избегает смягчения лагерной реальности и почти не оставляет места для утешительного толкования опыта.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позиция отличается максимальной сжатостью и строгостью: лагерь у Шаламова — это прежде всего пространство разрушения человека.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лагерной прозы В. Т. Шаламова и других свидетельств о ГУЛАГе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Шаламов о природе лагеря и человеческой судьбы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взгляд делает его прозу нравственно требовательной: она заставляет читателя признать цену свободы и понять, насколько хрупкой может быть человеческая личность.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Шаламов отвергал мысль, будто лагерь способен «перевоспитать» человека. Он считал, что система прежде всего калечит тело, а вместе с ним — волю, память и способность доверять.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понимании насилие действует не только физически. Оно меняет сам способ речи, мышления и отношения к миру, поэтому последствия лагеря выходят далеко за пределы заключения.
</a:t>
            </a:r>
            <a:endParaRPr lang="en-US" sz="10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Шаламова в культуре памяти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00" y="153090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Шаламова стали важным художественным свидетельством о репрессиях и о том, как государственное насилие разрушает судьбы отдельных людей и целых поколений.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224037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имя связано с музейными проектами, научными исследованиями и школьным чтением, где литература помогает обсуждать трудные страницы истории без упрощения.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564100" y="2953537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Шаламов вошёл в культурную память как автор, который не позволяет забыть о ГУЛАГе и заставляет заново думать о правах человека.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564100" y="3673702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наследие остаётся современным, потому что предупреждает: утрата исторической правды открывает путь к повторению трагедии.
</a:t>
            </a:r>
            <a:endParaRPr lang="en-US" sz="9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138119"/>
            <a:ext cx="3918900" cy="11065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прозы Шаламова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сравним основные признаки его стиля и их роль в создании эффекта свидетельства.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Шаламова объединяет документальную точность и художественную выразительность; именно это делает его прозу особенно убедительным свидетельством лагерной реальности.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художественной манеры В. Т. Шаламова по циклу «Колымские рассказы»
</a:t>
            </a:r>
            <a:endParaRPr lang="en-US" sz="7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0288" y="433000"/>
            <a:ext cx="3987773" cy="4298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38868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Шаламов: память, ставшая литературой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Шаламов показал, что литература может быть не только искусством, но и нравственным свидетельством. Его проза сохраняет правду о ГУЛАГе и напоминает о цене человеческой свободы.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2026-05-23T18:09:57Z</dcterms:created>
  <dcterms:modified xsi:type="dcterms:W3CDTF">2026-05-23T18:09:57Z</dcterms:modified>
</cp:coreProperties>
</file>