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и его физическое развитие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развитие формируются каждый день через привычки, нагрузку и восстановление.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тема здоровья важна не только для самочувствия, но и для безопасного поведения, учебной устойчивости и ответственности за собственное развитие в период активных возрастных изменений.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 основа безопасности и успеха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здоровья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выражается в нормальной работе органов и систем, достаточной работоспособности и способности выдерживать учебные, бытовые и спортивные нагрузки без чрезмерного утомления.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эмоциональной устойчивостью, самоконтролем, адекватной самооценкой и умением справляться со стрессом, сохраняя ясность мышления и внутреннее равновесие.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проявляется в умении взаимодействовать с людьми, соблюдать правила, участвовать в коллективной деятельности и выстраивать безопасные, уважительные отношения со сверстниками и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физическое развитие подростка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предпосылки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индивидуальные особенности телосложения и темпы созревания. Однако она не определяет результат полностью, поскольку развитие всегда проявляется в конкретных жизненных условиях.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которые можно изменить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движение, стресс и состояние среды напрямую отражаются на самочувствии. При дефиците активности у подростков часто снижаются мышечный тонус, выносливость и качество осанки.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подростка как условие восстановления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сокращение сна и отдыха заметно снижает концентрацию на уроках и ухудшает самочувствие в течение дня.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дефицит сна и больше движение, тем ниже накопление усталости и стабильнее учебная работоспособность.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для подростков 15–16 лет и школьной гигиене; учебная иллюстрация.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физического развития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возрастных норм и индивидуальных результатов помогает оценить не отдельный параметр, а общую динамику развития подростка.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информативна не разовая цифра, а изменение показателей во времени и их соответствие возрасту.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мониторинг физического развития; возрастные нормы для 15–16 лет.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фосфор, железо, йод, витамин D и вода поддерживают костную ткань, кровь, обмен веществ и устойчивую работоспособность.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гигиене питания подростков; физиологические потребности в питательных веществах.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компонентов особенно важны для нормального роста и восстановления организма подростка.
</a:t>
            </a:r>
            <a:endParaRPr lang="en-US" sz="21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 развитие опорно-двигательного аппарата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принципиальны разминка, постепенное увеличение нагрузки и точная техника движений. Резкие перегрузки повышают риск травм, переутомления и длительного снижения физической формы.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нагрузки укрепляют мышцы, связки, суставы и костную ткань, улучшают координацию и помогают сформировать устойчивую осанку. Особенно полезны бег, плавание, игры и гимнастика.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тренировки меняют пульс и выносливость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занятия делают реакцию организма на нагрузку более экономичной и предсказуемой.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возвращение пульса к исходным значениям показывает рост адаптации и выносливости.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физиологии нагрузки; данные условные, для демонстрации динамики.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6625" y="1835949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восстановление и рост организма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активизируются процессы восстановления, поэтому после полноценного отдыха мышцы, нервная система и внутренние органы лучше справляются с последующей учебной и физической нагрузкой.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сон связан с выработкой гормона роста, который поддерживает развитие костей и мышечной ткани, а также помогает организму завершать дневные процессы обновления.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недосыпа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недосып повышает раздражительность, ухудшает память и реакцию, ослабляет иммунную защиту и заметно снижает работоспособность, особенно в напряжённые учебные периоды.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здорового образа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ежедневные привычки поддерживают здоровье и работоспособность подростка.
</a:t>
            </a:r>
            <a:endParaRPr lang="en-US" sz="10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52108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здоровья у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нарушения, их признаки, последствия и основные меры профилактики.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нарушения связаны с образом жизни; их ранняя коррекция помогает сохранить работоспособность и предотвратить стойкие отклонения.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школьной гигиене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и медицинский контроль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рук, полости рта и режима дня снижает риск инфекций и поддерживает общее самочувствие в школьной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профилактические осмотры помогают оценить зрение, осанку, массу тела и уровень физической подготовленности без ожидания жалоб.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отклонениях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консультация врача при первых признаках неблагополучия позволяют начать помощь раньше и избежать осложнений.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динамики состояния важен для своевременной коррекции нагрузки, питания и отдыха, особенно в период интенсивной учёбы.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для здоровья старшеклассников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нескольких привычек усиливает негативный эффект быстрее, чем один фактор риска.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опасно не отдельное нарушение, а их сочетание: оно ускоряет утомление, ухудшает восстановление и снижает учебную устойчивость.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факторам риска здоровья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его влияние на физическое состояние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 становится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ученик хуже засыпает, утром просыпается уставшим и пропускает завтрак. Постепенно снижается концентрация, а обычная физическая нагрузка ощущается тяжелее, чем раньше, потому что нервная система не успевает восстановиться между событиями дня.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которая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семье, спокойный тон учителя и предсказуемый распорядок помогают подростку чувствовать контроль над ситуацией. В такой среде легче сохранять аппетит, режим сна и желание двигаться, а не уходить в постоянное напряжение.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способ разгрузки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или прогулки уменьшается внутреннее напряжение, выравнивается дыхание и улучшается настроение. Регулярная двигательная активность становится не только средством развития, но и практичным способом сохранить устойчивость к стрессу в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в темпах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одного возраста биологическое созревание идёт не одновременно: рост, масса тела и пропорции могут заметно отличаться даже при одинаковом календарном возрасте.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темпы развития влияют наследственность, пол, питание, уровень физической активности и состояние здоровья, поэтому сравнение только по одному признаку часто бывает неточным.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скачок роста не всегда означает лучшую физическую форму: организму требуется время, чтобы адаптировать мышцы, координацию и сердечно-сосудистую систему.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оценка строится на динамике показателей за несколько месяцев или лет, а также на соответствии возрастным нормам и самочувствию учащегося.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физической подготовки и самочувствия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 разовую форму, а устойчивый эффект регулярных занятий и режима.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подготовленность, тем меньше утомляемость и выше стабильность состояния в течение учебного дня.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наблюдения по физической подготовке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рано нарушают работу сердца, сосудов и дыхательной системы, поэтому подросток быстрее устаёт и хуже переносит обычные нагрузки.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и хронический недосып перегружают нервную систему: страдают сон, внимание, самоконтроль и способность быстро принимать безопасные решения.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воздействие этих факторов замедляет физическое развитие, ухудшает спортивные результаты и повышает риск формирования зависимого поведения.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 для развития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укрепления здоровья в школе и дома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которые помогают превратить полезные привычки в устойчивую систему.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— основа личного роста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объединяет питание, движение, сон, профилактику и психологическое благополучие в единую систему, которая определяет развитие подростка, его учебную устойчивость и готовность к взрослой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2026-05-21T05:27:16Z</dcterms:created>
  <dcterms:modified xsi:type="dcterms:W3CDTF">2026-05-21T05:27:16Z</dcterms:modified>
</cp:coreProperties>
</file>