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нам осень подарила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щедра на краски, урожай и тихие чудеса.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осень меняет мир вокруг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сентября по ноябрь день укорачивается, солнце опускается ниже, а воздух становится прохладнее. Листья теряют зелёный цвет и вспыхивают жёлтыми, оранжевыми и красными оттенками, будто природа рисует сама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листва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золоте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первой надевает золотой наряд. Её листья светятся на солнце, и дерево словно становится маленьким фонариком среди сада, даже когда день уже не такой тёплый.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помогает деревьям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опадают, деревья экономят силы и готовятся к зимнему отдыху. Так природа поступает мудро: сначала устраивает красивый листопад, а потом спокойно ждёт весну.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и рябина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дарит оранжевые и алые листья, а рябина украшает ветви яркими красными гроздьями. Эти цвета делают осенний парк особенно нарядным и похожим на праздничную открытку.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тишина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лес кажется чуть таинственным и очень тихим. Даже обычные деревья и кусты выглядят иначе, будто на минуту попали в волшебную историю.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леса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лесу пахнет сыростью, грибами и мокрой землёй. Этот аромат сразу сообщает: здесь недавно прошёл дождик, а природа стала особенно свежей.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листья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тропинках лежат потемневшие листья, и они тихо шуршат под ногами. Лес выглядит спокойным, будто он надел мягкий ковёр из осенних красок.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паутинках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паутинках сверкают капли воды, как маленькие бусинки. Если посмотреть внимательнее, можно увидеть, как весь лес блестит после дождя, словно умытый и нарядный.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после дождя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урожай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садах и огородах собирают яблоки, груши, сливы, тыквы, морковь, свёклу и капусту. Это время, когда корзины наполняются вкусными запасами на зиму.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и сладкие плоды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осенние фрукты и овощи становятся особенно сочными и сладкими. После летнего солнца они будто набирают в себя вкус и аромат тёплых дней.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холод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плоды хранят, чтобы зимой в доме были полезные продукты. Осенний урожай особенно ценят за щедрость: он помогает людям питаться вкусно и разнообразно.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сада и огорода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08940" y="2971106"/>
            <a:ext cx="25312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Соки и напитки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яблок, груш и слив готовят соки и компоты. Такие напитки сохраняют вкус осени и отлично подходят к тёплому семейному чаепитию.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салаты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моркови и свёклы получаются вкусные и полезные салаты. Они добавляют на стол яркость и помогают сделать осенний обед более разнообразным.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из тыквы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Тыква идёт в кашу, суп и запеканку. Она делает блюда яркими, мягкими и очень ароматными, а ещё радует красивым солнечным цветом.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 и заготовки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яблок, груш и слив варят варенье, а капусту добавляют в щи и салаты. Так осенний урожай становится вкусным помощником на всю зиму.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 из осенних плодов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лесной корзинке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находки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лесу можно встретить белые грибы, подберёзовики, подосиновики, опята и сыроежки. Каждый гриб любит своё место, поэтому прогулка бывает похожа на тихую охоту.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без спешки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грибной прогулки важно не торопиться и смотреть по сторонам. Тогда лес подарит не только грибы, но и радость от внимательного поиска.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 взрослыми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грибы нужно вместе со взрослыми и очень внимательно. Они помогут не ошибиться и объяснят, какие грибы можно класть в корзинку, а какие лучше оставить в лесу.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спешки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нельзя брать наугад, потому что среди них встречаются ядовитые. Даже красивый гриб может оказаться опасным, если не знать его хорошо.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птиц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птиц ягоды становятся важной пищей перед холодами. Поэтому кусты с красными плодами особенно ценны: они помогают природе заботиться о своих жильцах.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в городе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гроздья рябины заметны и в парке, и на улице, и в лесу. Они словно маленькие огоньки, которые украшают позднюю осень даже в пасмурный день.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и шиповник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 осенью можно увидеть калину и шиповник. Эти ягоды любят птицы, а люди используют их для душистого чая, сладкого варенья и полезных заготовок.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людей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ягоды помогают сделать зимние запасы вкуснее и разнообразнее. Их аромат напоминает о лесных прогулках и тёплых днях, которые уже прошли.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лесные сокровища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дожди и туманы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траве появляется роса, а над землёй может лежать лёгкий туман. Всё вокруг кажется свежим, тихим и немного сонным.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лужи блестят, листья становятся мокрыми, а воздух — прохладным. После дождя улицы и лес выглядят особенно чистыми и свежими.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полудню погода часто меняется: из-за туч может начаться дождик. Осенью солнце и дождь любят сменять друг друга почти без предупреждения.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первые заморозки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играет с листьями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 закручивает листья в маленькие вихри и гонит их по дорожкам. Из-за него двор иногда кажется живым и очень шумным.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смены сезона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 — это важная подсказка для природы и людей. Они говорят: тёплые дни заканчиваются, пора доставать шапки, варежки и более тёплую одежду.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тонкий лёд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осени на лужах и траве могут появиться первые заморозки. Тонкий лёд напоминает, что холод всё ближе, а зима уже спешит.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собираются в путь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Стайка над полем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собираются высоко над полями и крышами домов. Они словно проверяют дорогу перед дальним полётом. В небе стая выглядит лёгкой и быстрой, а затем вытягивается в тонкую ленту и исчезает за горизонтом.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на проводах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отлётом скворцы собираются большими шумными стайками. Они садятся на провода, деревья и крыши, а потом вдруг поднимаются разом в воздух. В их движении есть и спешка, и удивительная согласованность.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Журавлиный клин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летят стройным клином, чтобы помогать друг другу в пути. Такой порядок в стае бережёт силы и делает перелёт легче. Их громкие крики слышны далеко, будто птицы прощаются с осенью до следующей встречи.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готовятся к зиме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запасает силы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ёж активно ест, чтобы накопить жир перед холодами. Зимой он будет спать в укрытии, поэтому ему важно заранее подготовиться к долгому отдыху.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 корм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орехи и семена, а потом прячет их в разных местах. Так у неё будет запас еды, если снег закроет лесные кладовые.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готовит берлогу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ищет тихое место для берлоги и старается накопить достаточно жира. Когда станет совсем холодно, он устроится на зимний сон.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шубку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осенью линяет и меняет серую шубку на белую. Новая окраска помогает ему быть незаметным в снежном лесу и спасаться от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урожай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люди убирают с полей и грядок овощи, фрукты и ягоды. Это важная пора, когда труд даёт вкусные плоды, а кладовая на зиму наполняется.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Утепляют дом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холодам готовят окна, двери и батареи. В домах и квартирах стараются сохранить тепло, чтобы дождливые и ветреные дни проходили уютно и спокойно.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двор и сад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сгребают в кучи, дорожки подметают, а в садах приводят всё в порядок. После такой работы двор выглядит чистым и аккуратным.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птицам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мастерят и наполняют кормушки, чтобы птицам было легче пережить холодное время. Такое простое дело делает осень заботливее и добрее.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 и игры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Шуршащая дорожка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парку приятно идти по ковру из листьев. Под ногами они весело шуршат, будто тихо переговариваются между собой. Дети собирают самые красивые листочки, а потом сравнивают их по форме и цвету.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букет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можно собрать букет из кленовых, берёзовых и рябиновых листьев. Такой букет пахнет лесом и солнцем, а его яркие краски напоминают, что осень умеет быть очень нарядной.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Гербарий на столе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собранные листья аккуратно сушат между страницами книг. Потом из них делают гербарий или осеннюю открытку. У каждого листа свой рисунок, и даже маленькая берёзовая веточка выглядит как настоящее чудо.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строки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описывают осень спокойной и немного задумчивой. В стихах слышны дождь, ветер, шорох листьев и мягкая грусть, которая делает осенний день особенно тёплым.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природы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картинах осень показывает свой характер: она может быть щедрой, тихой и красивой одновременно. Поэтому её так интересно замечать и изображать.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на полотне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рисовать золотые кроны, серое небо и влажные дорожки. Осенняя природа на картинах выглядит живой, но уже готовой к отдыху.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и картинах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осень меняет природу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осенних изменений в природе и жизни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радует в каждом осеннем месяце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корзина подарков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часть корзины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можно положить яблоки, груши, тыкву и морковь. Эти дары осени радуют вкусом, запахом и яркими красками, а ещё напоминают о щедром урожае.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узор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сверху разноцветные листья, корзина станет совсем праздничной. В ней сразу видны и тепло солнца, и свежесть дождя, и богатство осенних дней.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находки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овощами и фруктами удобно устроятся грибы и гроздья рябины. Они добавляют корзине лесной аромат и делают её похожей на маленький уголок природы.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сезон можно увидеть, как меняются цвет, погода и настроение природы. Осень учит замечать красоту шаг за шагом.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осенних месяца помогают заметить перемены в природе и научиться спокойно ждать зиму.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времён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оставляет щедрый след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дарит природу полными корзинами красок, вкусов и тихих открытий. Она учит замечать красоту, заботиться о живом мире и спокойно готовиться к зиме.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2026-05-25T17:09:40Z</dcterms:created>
  <dcterms:modified xsi:type="dcterms:W3CDTF">2026-05-25T17:09:40Z</dcterms:modified>
</cp:coreProperties>
</file>