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открывали Землю: от первых догадок к науке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мифов и первых карт до доказательств шарообразности: как менялось знание о планете.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древним людям было трудно узнать всю Землю
</a:t>
            </a:r>
            <a:endParaRPr lang="en-US" sz="318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видели лишь малую часть мира вокруг себя. Долгие поездки были опасны, а точных карт и приборов почти не было. Многие сведения передавались устно, поэтому ошибки закреплялись и повторялись.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951" y="2132400"/>
            <a:ext cx="578700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6571" y="1466300"/>
            <a:ext cx="578700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6055" y="2242435"/>
            <a:ext cx="578700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9823" y="1466300"/>
            <a:ext cx="578700" cy="578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выглядело «знание о Земле» в древности
</a:t>
            </a:r>
            <a:endParaRPr lang="en-US" sz="3009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как часть океана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народов Земля представлялась окруженной водой или «плоской» поверхностью. Ограниченность наблюдений делала образ мира понятным и привычным, даже если он не соответствовал реальности.
</a:t>
            </a:r>
            <a:endParaRPr lang="en-US" sz="1017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Пределы мира за горизонтом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Море, горы и пустыни казались почти непроходимыми. Поэтому люди воображали край света там, где заканчивались реальные маршруты и начинались догадки.
</a:t>
            </a:r>
            <a:endParaRPr lang="en-US" sz="1051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Ограниченный опыт вместо карты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запоминали то, что видели сами: берега, города, знакомые пути. Дальние страны почти не попадали в рассказы, из‑за чего представления о мире быстро «обрывались».
</a:t>
            </a:r>
            <a:endParaRPr lang="en-US" sz="1085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как объяснение неизвестного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невозможно было проверить дальние земли, их пытались объяснить историями. Так возникали легенды о чудесных островах и небесном куполе, отражая нехватку данных.
</a:t>
            </a:r>
            <a:endParaRPr lang="en-US" sz="105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ученые начали искать научное объяснение
</a:t>
            </a:r>
            <a:endParaRPr lang="en-US" sz="2720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Наблюдения, которые подталкивали к идее шара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лунных затмений греки замечали: тень Земли на Луне имеет округлую форму. Это выглядело естественно, если Земля не плоская. Дополнительный намек давал и горизонт моря.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философов о шарообразной Земле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Пифагор и Аристотель обсуждали возможность шарообразной формы Земли в своих трудах. Так догадки постепенно превращались в рассуждения, опирающиеся на наблюдения, а не только на мифы.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эпоху без спутников Эратосфен проверил идею о масштабе Земли по теням в двух городах Египта. Его метод связал измерения и географию.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4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40 000 километров
</a:t>
            </a:r>
            <a:endParaRPr lang="en-US" sz="5498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исторические сведения о расчетах Эратосфена (около 240 года до н. э.)
</a:t>
            </a:r>
            <a:endParaRPr lang="en-US" sz="634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значение получилось очень близким к современным оценкам и стало важным научным шагом.
</a:t>
            </a:r>
            <a:endParaRPr lang="en-US" sz="196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менялась точность знаний о Земле
</a:t>
            </a:r>
            <a:endParaRPr lang="en-US" sz="2984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измерениям и проверяемым наблюдениям снижал количество ошибок. Морские экспедиции давали факты, которые можно было сравнивать и уточнять.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росла не «сама по себе», а из‑за практики: наблюдать, измерять, перепроверять и исправлять карты.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исторических процессов: точность карт и описаний Земли повышалась по мере развития наблюдений и мореплавания.
</a:t>
            </a:r>
            <a:endParaRPr lang="en-US" sz="60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карты показывали только известные земли
</a:t>
            </a:r>
            <a:endParaRPr lang="en-US" sz="2651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614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научной картографии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рисовали то, что уже видели или слышали. На таких картах отмечали берега, реки и торговые пути — но пустые зоны оставались почти «белыми пятнами».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625966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координат у Птолемея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Появилась важная мысль: наносить объекты по широте и долготе. Это помогало систематизировать сведения, даже если сами измерения еще часто ошибались.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65579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улучшение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становились более «научными», потому что их пытались проверять и переделывать. С каждым новым плаванием люди уточняли очертания берегов и исправляли неточности.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5208" y="1254037"/>
            <a:ext cx="3281785" cy="1882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древних и более точных представлений о Земле
</a:t>
            </a:r>
            <a:endParaRPr lang="en-US" sz="248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Коротко: как менялись образы мира и способы его описания.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становились точнее, когда к рассказам добавляли измерения и проверки в путешествиях.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 географические справки из учебных курсов и обобщающих исследований.
</a:t>
            </a:r>
            <a:endParaRPr lang="en-US" sz="73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Звезды вместо компаса: путь по ночному небу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Моряки старались держать курс, ориентируясь по звездам и их положению. Днем им помогали солнце и ветры, а вечером — наблюдения за небом. Так у моря появлялись новые маршруты и более точные ориентиры.
</a:t>
            </a:r>
            <a:endParaRPr lang="en-US" sz="1116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 острова, найденные «между строк»
</a:t>
            </a:r>
            <a:pPr algn="ctr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Плавания вдоль берегов постепенно превращали неизвестные места в описанные. Мореплаватели сообщали в портах, где встречались новые острова, заливы и удобные пристани. Эти сведения становились основой для дальнейших попыток и уточнений карт.
</a:t>
            </a:r>
            <a:endParaRPr lang="en-US" sz="1103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опыт превращается в карту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экспедиция приносила детали: очертания берегов, направления течений, примерные расстояния. Даже если данные были неполными, их можно было сравнивать с другими рассказами. Поэтому море постепенно превращалось из «чуда» в источник проверяемых знаний.
</a:t>
            </a:r>
            <a:endParaRPr lang="en-US" sz="114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Мореплаватели расширяли знания о мире
</a:t>
            </a:r>
            <a:endParaRPr lang="en-US" sz="326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новые земли попадали на карты
</a:t>
            </a:r>
            <a:endParaRPr lang="en-US" sz="2584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логика передачи географических сведений при путешествиях и последующей картографической проверке.
</a:t>
            </a:r>
            <a:endParaRPr lang="en-US" sz="90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068" y="1793917"/>
            <a:ext cx="298965" cy="341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359" y="3238872"/>
            <a:ext cx="384383" cy="341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0951" y="2571150"/>
            <a:ext cx="341674" cy="3416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8256" y="3908754"/>
            <a:ext cx="427092" cy="3416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Арабские ученые сохраняли и уточняли знания
</a:t>
            </a:r>
            <a:endParaRPr lang="en-US" sz="2900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44961" y="1796090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древних трудов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Средние века ученые переводили работы древнегреческих авторов, чтобы идеи об устройстве Земли не исчезли. Затем они сопоставляли тексты с собственными наблюдениями и уточняли формулировки.
</a:t>
            </a:r>
            <a:endParaRPr lang="en-US" sz="836" dirty="0"/>
          </a:p>
        </p:txBody>
      </p:sp>
      <p:sp>
        <p:nvSpPr>
          <p:cNvPr id="10" name="Text 3"/>
          <p:cNvSpPr txBox="1"/>
          <p:nvPr/>
        </p:nvSpPr>
        <p:spPr>
          <a:xfrm>
            <a:off x="844961" y="3241037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и книги для практики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Востока создавали карты и справочники о странах, морях и торговых путях. Такие материалы служили «памятью» экспедиций и ускоряли обучение новых путешественников.
</a:t>
            </a:r>
            <a:endParaRPr lang="en-US" sz="836" dirty="0"/>
          </a:p>
        </p:txBody>
      </p:sp>
      <p:sp>
        <p:nvSpPr>
          <p:cNvPr id="11" name="Text 4"/>
          <p:cNvSpPr txBox="1"/>
          <p:nvPr/>
        </p:nvSpPr>
        <p:spPr>
          <a:xfrm>
            <a:off x="4355186" y="2573317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по компасу и звездам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ориентирования использовали компас и наблюдения за звездами. Это помогало путешественникам фиксировать направление и оценивать путь, а затем передавать сведения картографам и другим мореплавателям.
</a:t>
            </a:r>
            <a:endParaRPr lang="en-US" sz="833" dirty="0"/>
          </a:p>
        </p:txBody>
      </p:sp>
      <p:sp>
        <p:nvSpPr>
          <p:cNvPr id="12" name="Text 5"/>
          <p:cNvSpPr txBox="1"/>
          <p:nvPr/>
        </p:nvSpPr>
        <p:spPr>
          <a:xfrm>
            <a:off x="4355200" y="3910922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обмена знаниями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развивались благодаря общению между учеными, купцами и путешественниками. Описания маршрутов дополнялись деталями о берегах, расстояниях и условиях плавания, снижая количество ошибок.
</a:t>
            </a:r>
            <a:endParaRPr lang="en-US" sz="82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старые карты выглядели странно
</a:t>
            </a:r>
            <a:endParaRPr lang="en-US" sz="3291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старинных картах встречались вымышленные острова и даже «чудовища», а некоторые районы оставались пустыми. Это обычно означало нехватку проверенных данных или очень редкие плавания.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наблюдения там сочетались с фантазией. Люди старались заполнить пробелы и объяснить неизвестное, поэтому карта иногда превращалась в смесь фактов и предположений.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от известных берегов, тем труднее было представлять мир. Холодные земли, штормовые моря и длинные расстояния казались невообразимыми без личной проверки в путешествии.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новые сведения доходили до картографов, ошибки не исчезали сразу. Приходилось сравнивать разные рассказы и повторять проверки, чтобы постепенно заменить «догадки» реальными очертаниями.
</a:t>
            </a:r>
            <a:endParaRPr lang="en-US" sz="119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помогало людям узнавать Землю точнее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полезные данные получались в море: приборы давали направление, а записи маршрутов превращали догадки в проверяемые сведения для следующей экспедиции.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точности происходил не из-за одного инструмента, а из-за связки «наблюдение → измерение → запись → сравнение». Поэтому практические источники усиливали друг друга.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Источники: общеисторические сведения о навигации (обобщенно). Значения на диаграмме — условная шкала для наглядности.
</a:t>
            </a:r>
            <a:endParaRPr lang="en-US" sz="60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782" y="2132400"/>
            <a:ext cx="651038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6571" y="1466300"/>
            <a:ext cx="578700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6055" y="2242435"/>
            <a:ext cx="578700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9823" y="1466300"/>
            <a:ext cx="578700" cy="578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в Китае и по морям Азии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Крепкие суда для дальних маршрутов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Китайские мастера строили большие и прочные корабли, подходящие для длительных рейсов. Надежность корпуса снижала риски, а значит, путешественники могли доплывать до новых районов и делать записи.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 и контроль курса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плаваний умели пользоваться компасом и применять навигационные ориентиры. Это помогало выдерживать направление, а затем точнее описывать, какие берега и острова встречались по пути.
</a:t>
            </a:r>
            <a:endParaRPr lang="en-US" sz="1002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Плавания в Индийский океан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Китайские корабли ходили в воды Индийского океана. На практике это означало более широкий обзор морей, что помогало собирать сведения о течениях, береговых линиях и возможных остановках для торговли.
</a:t>
            </a:r>
            <a:endParaRPr lang="en-US" sz="1002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Юго-Восточной Азии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Экспедиции достигали берегов Юго-Восточной Азии, где важно было понимать расстояния между портами. Благодаря таким маршрутам лучше уточнялись карты морей и торговых путей в регионе.
</a:t>
            </a:r>
            <a:endParaRPr lang="en-US" sz="100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50" y="1040426"/>
            <a:ext cx="4683900" cy="18296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5075" y="2898573"/>
            <a:ext cx="4716600" cy="18286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9635" y="1423850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каравеллы стали надежнее для океана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XV веку море требовало кораблей, которые лучше держат курс и выдерживают переменчивую погоду. Поэтому совершенствовали парусные суда — например, каравеллы. Из-за этого плавания стали более управляемыми и менее опасными, а значит, их можно было повторять и проверять.
</a:t>
            </a:r>
            <a:endParaRPr lang="en-US" sz="981" dirty="0"/>
          </a:p>
        </p:txBody>
      </p:sp>
      <p:sp>
        <p:nvSpPr>
          <p:cNvPr id="7" name="Text 1"/>
          <p:cNvSpPr txBox="1"/>
          <p:nvPr/>
        </p:nvSpPr>
        <p:spPr>
          <a:xfrm>
            <a:off x="399625" y="3335786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карта и приборы превращаются в «компас мира»
</a:t>
            </a:r>
            <a:pPr algn="l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дальних рейсов нужны точные морские сведения. Поэтому карты и навигационные приборы постепенно становились надежнее: их сравнивали, исправляли и дополняли. В итоге каждый следующий выход в море опирался на более точные ориентиры, приближая время больших открытий.
</a:t>
            </a:r>
            <a:endParaRPr lang="en-US" sz="95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80000"/>
            <a:ext cx="8790600" cy="4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XV веку люди захотели искать новые морские пути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стали выходить в океан
</a:t>
            </a:r>
            <a:endParaRPr lang="en-US" sz="2478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шагов: от потребностей до дальних экспедиций (схема причин и последствий).
</a:t>
            </a:r>
            <a:endParaRPr lang="en-US" sz="90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знания менялись быстрее всего
</a:t>
            </a:r>
            <a:endParaRPr lang="en-US" sz="3032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всего уточнялись береговые линии и маршруты: их можно проверять прямо во время плаваний. Поэтому новые рейсы давали данные быстрее, чем «глубокие» расчеты.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сведения связывали с практикой моря, ошибки обнаруживались раньше. Так появлялась разница в темпах обновления: от быстрых карт берегов до более медленных представлений о размерах.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исторической логики развития географических знаний. Значения на диаграмме — условные для наглядного сравнения (фактических единых измерений не сохранилось).
</a:t>
            </a:r>
            <a:endParaRPr lang="en-US" sz="60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итог первых открытий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постепенно заменяли мифы наблюдениями, а предположения — измерениями. Благодаря этому Земля перестала казаться плоским и загадочным миром «с краем», который трудно проверить.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расплывчатых описаний появлялось понимание планеты как большого пространства с морями и материками. Расстояния становились понятнее, а карта — инструментом для планирования маршрутов.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путешествие добавляло новые сведения к общей картине мира. Сравнение разных рассказов и повторная проверка превращали разрозненные факты в более цельное знание.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44562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будет дальше в истории открытий Земли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530325" y="436012"/>
            <a:ext cx="3007800" cy="9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океанские плавания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первых знаний начались масштабные рейсы через океаны. Моряки искали новые маршруты, уточняли направления и сопоставляли увиденное с прежними картами, уменьшая количество ошибок.
</a:t>
            </a:r>
            <a:endParaRPr lang="en-US" sz="981" dirty="0"/>
          </a:p>
        </p:txBody>
      </p:sp>
      <p:sp>
        <p:nvSpPr>
          <p:cNvPr id="10" name="Text 3"/>
          <p:cNvSpPr txBox="1"/>
          <p:nvPr/>
        </p:nvSpPr>
        <p:spPr>
          <a:xfrm>
            <a:off x="4966600" y="1534538"/>
            <a:ext cx="3007800" cy="9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Открытия новых материков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ходе экспедиций находили земли, которые раньше не были известны европейцам. Их описывали по береговым линиям, климату и удобным бухтам, чтобы следующая экспедиция могла планировать путь.
</a:t>
            </a:r>
            <a:endParaRPr lang="en-US" sz="981" dirty="0"/>
          </a:p>
        </p:txBody>
      </p:sp>
      <p:sp>
        <p:nvSpPr>
          <p:cNvPr id="11" name="Text 4"/>
          <p:cNvSpPr txBox="1"/>
          <p:nvPr/>
        </p:nvSpPr>
        <p:spPr>
          <a:xfrm>
            <a:off x="4393125" y="2642563"/>
            <a:ext cx="3007800" cy="9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Кругосветные путешествия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мореплавателей пыталась доказать, что путь вокруг Земли возможен. Такие поездки проверяли прежние представления на практике и помогали уточнять карты и расстояния между регионами.
</a:t>
            </a:r>
            <a:endParaRPr lang="en-US" sz="981" dirty="0"/>
          </a:p>
        </p:txBody>
      </p:sp>
      <p:sp>
        <p:nvSpPr>
          <p:cNvPr id="12" name="Text 5"/>
          <p:cNvSpPr txBox="1"/>
          <p:nvPr/>
        </p:nvSpPr>
        <p:spPr>
          <a:xfrm>
            <a:off x="3800250" y="3750588"/>
            <a:ext cx="3007800" cy="9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народов и новые сведения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Отдельное значение получила встреча разных народов. Обмен знаниями и товарами давал информацию о берегах, языках, обычаях и торговых возможностях, что отражалось в последующих картах.
</a:t>
            </a:r>
            <a:endParaRPr lang="en-US" sz="98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103403"/>
            <a:ext cx="9144000" cy="30360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03350" y="307700"/>
            <a:ext cx="7737300" cy="8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8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первых догадок к точной картине мира
</a:t>
            </a:r>
            <a:endParaRPr lang="en-US" sz="2884" dirty="0"/>
          </a:p>
        </p:txBody>
      </p:sp>
      <p:sp>
        <p:nvSpPr>
          <p:cNvPr id="5" name="Text 1"/>
          <p:cNvSpPr txBox="1"/>
          <p:nvPr/>
        </p:nvSpPr>
        <p:spPr>
          <a:xfrm>
            <a:off x="2155750" y="1229875"/>
            <a:ext cx="48324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открытия Земли показывает, как знания становятся точнее благодаря наблюдениям, путешествиям и науке. От мифов человечество пришло к картам и измерениям, складывая представления шаг за шагом.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2026-05-12T23:18:36Z</dcterms:created>
  <dcterms:modified xsi:type="dcterms:W3CDTF">2026-05-12T23:18:36Z</dcterms:modified>
</cp:coreProperties>
</file>