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неживая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вода, воздух и солнце помогают нам каждый день?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окружает нас дома, в школе и на улице. Без воды нельзя жить, без воздуха нельзя дышать, а солнце даёт свет и тепло. Погода и почва тоже влияют на нашу жизнь.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неживая природа важна школьнику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неживой природе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5821050" y="23364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знакомые части неживой природы. Вода течёт, замерзает и тает, а воздух помогает дышать и движется как ветер, хотя сам его не видно.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821050" y="380180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и согревает Землю. Температура показывает, тепло сейчас или холодно, и помогает понять, какая погода стоит на улице.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821050" y="526717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Камни, песок, глина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материалы не живут и не растут, но очень полезны людям. Из них строят, лепят, делают разные предметы и создают прочные дороги и дома.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5821050" y="673255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дождь, снег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явления неживой природы, которые часто меняют вид неба. Они приносят осадки, помогают растениям получать влагу и подсказывают, какая погода будет дальше.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5821050" y="81979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без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природа не питается и не дышит, но может меняться. Лёд становится водой, вода — паром, а ветер двигает листья, облака и снежинки.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людям каждый день
</a:t>
            </a:r>
            <a:endParaRPr lang="en-US" sz="4500" dirty="0"/>
          </a:p>
        </p:txBody>
      </p:sp>
      <p:sp>
        <p:nvSpPr>
          <p:cNvPr id="10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03191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питья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человеку каждый день. Она утоляет жажду, помогает чувствовать себя бодро и поддерживает здоровье, если пить её достаточно и безопасно.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4826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кухни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используют, когда готовят суп, чай или кашу. Без неё еда не получится вкусной, а на кухне не будет обычного уюта и порядка.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8058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чистоты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моем руки, посуду и полы, потому что вода помогает бороться с грязью. Чистота важна дома, в школе и в любых общественных местах.
</a:t>
            </a:r>
            <a:endParaRPr lang="en-US" sz="2700" dirty="0"/>
          </a:p>
        </p:txBody>
      </p:sp>
      <p:sp>
        <p:nvSpPr>
          <p:cNvPr id="14" name="Text 5"/>
          <p:cNvSpPr txBox="1"/>
          <p:nvPr/>
        </p:nvSpPr>
        <p:spPr>
          <a:xfrm>
            <a:off x="11290946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любят воду: без неё они вянут и плохо растут. Поэтому огород, клумба и комнатные цветы нуждаются в поливе.
</a:t>
            </a:r>
            <a:endParaRPr lang="en-US" sz="2700" dirty="0"/>
          </a:p>
        </p:txBody>
      </p:sp>
      <p:sp>
        <p:nvSpPr>
          <p:cNvPr id="15" name="Text 6"/>
          <p:cNvSpPr txBox="1"/>
          <p:nvPr/>
        </p:nvSpPr>
        <p:spPr>
          <a:xfrm>
            <a:off x="14522943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получают воду из рек, озёр и водопровода. Поэтому нужно беречь её и не загрязнять, чтобы она оставалась полезной и безопасной для всех.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дышим им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людям и животным каждую секунду. Мы не видим его, но без него нельзя жить и играть, даже если очень хочется.
</a:t>
            </a:r>
            <a:endParaRPr lang="en-US" sz="3000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есть 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содержится кислород — газ, который помогает нам дышать. Именно поэтому свежий воздух так важен для здоровья и хорошего самочувствия.
</a:t>
            </a:r>
            <a:endParaRPr lang="en-US" sz="3000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загрязняться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Дым, пыль и выхлопы делают воздух хуже. Когда воздух грязный, людям становится труднее дышать, поэтому его нужно беречь и очищать.
</a:t>
            </a:r>
            <a:endParaRPr lang="en-US" sz="3000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быть чистым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приятно вдыхать, особенно на улице после дождя или в парке. Деревья и зелёные насаждения помогают делать его лучше.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Солнце и его тепле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солнце заглянуло во двор и осветило траву, скамейку и зелёную лужайку. Сразу стало веселее: дети вышли на прогулку, а мокрая после росы трава быстро высохла. Солнечный свет делает день ясным и добрым.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утро во дворе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после дождя долго блестела лужами, но солнце вышло из-за облаков и принялось работать. Тёплые лучи высушили землю, крышу и одежду на верёвке. Без такого помощника всё сохло бы намного дольше.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солнечной клумбе цветы раскрыли лепестки, а молодая трава потянулась вверх. Растениям нужен свет, чтобы расти крепкими и зелёными. Поэтому ясный день для них — почти праздник, только без хлопушек.
</a:t>
            </a:r>
            <a:endParaRPr lang="en-US" sz="2225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просыпаются растения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помощница растений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она находится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лежит сверху земли и покрывает её тонким или толстым слоем. Именно в ней растения находят опору и начинают свой рост.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удерживают растение в почве и забирают из неё всё нужное для жизни. Без хорошей почвы цветам, овощам и деревьям было бы трудно.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ней есть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находятся вода, воздух и питательные вещества. Они помогают корням работать, а растениям становиться крепкими, зелёными и здоровыми.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её берегут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почву не загрязнять и не разрушать, на ней лучше растут овощи, фрукты, травы и злаки. Тогда и человеку есть чем гордиться.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Камни, песок и глина вокруг человека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помогают людям строить крепкие дома, дороги и мосты. Они выдерживают большой вес и служат долго, поэтому их часто используют в строительстве. Камень — настоящий трудяга, только молчит.
</a:t>
            </a:r>
            <a:endParaRPr lang="en-US" sz="1997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камень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мягкая и послушная, когда в ней есть вода. Из неё делают кирпичи, посуду и игрушки. Потом изделия становятся прочными и служат людям в быту и работе.
</a:t>
            </a:r>
            <a:endParaRPr lang="en-US" sz="2266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в руках мастера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кажется простым, но из него делают стекло, которое есть в окнах, стаканах и многих других предметах. Он встречается почти повсюду и приносит большую пользу.
</a:t>
            </a:r>
            <a:endParaRPr lang="en-US" sz="2266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 стекло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влияет на нас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дождь, люди берут зонты и надевают непромокаемую одежду. В такую погоду прогулки становятся короче, зато лужи радуют только самых смелых прыгунов.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зонт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холодную погоду нужно надевать тёплую шапку, варежки и сапоги. Мороз подсказывает, что лучше меньше стоять на месте и больше двигаться.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тепло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люди ищут прохладную тень, пьют больше воды и стараются не перегреваться. Слишком сильное солнце быстро утомляет, даже если очень хочется гулять.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тень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меняет игры, прогулки и поездки. Он может трепать волосы, гнать облака и напоминать, что погода любит сюрпризы.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планы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силу природы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Ветряки помогают получать энергию из движения воздуха. Они превращают силу ветра в пользу для людей и работают без дыма и лишнего шума.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батареи собирают свет и тепло Солнца. Так можно получать энергию, не расходуя топливо, и использовать её для домов и приборов.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деле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помогают людям управлять водой и использовать её силу. Это важно для работы электростанций и для того, чтобы вода служила разумно.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без лишнего вреда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силу природы, люди могут экономить другие ресурсы. Главное — делать это аккуратно, чтобы не вредить воздуху, воде и почве.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изменяет неживую природу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возводят дома, школы, дороги, мосты и заводы, чтобы удобно жить и работать. Для этого они изменяют землю, убирают камни и выравнивают поверхность.
</a:t>
            </a:r>
            <a:endParaRPr lang="en-US" sz="3000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карьерах добывают песок, глину, камень и другие полезные материалы. Это помогает строить и делать вещи, но после работ землю нужно приводить в порядок.
</a:t>
            </a:r>
            <a:endParaRPr lang="en-US" sz="2944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последствиям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любых изменений важно подумать, что станет с воздухом, водой и почвой. Если не быть осторожным, природе потребуется много времени, чтобы восстановиться.
</a:t>
            </a:r>
            <a:endParaRPr lang="en-US" sz="2941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рек и болот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люди прокладывают каналы, укрепляют берега рек или осушают болота. Такие изменения облегчают хозяйство, но могут нарушать природное равновесие.
</a:t>
            </a:r>
            <a:endParaRPr lang="en-US" sz="29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беречь воду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87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не могут жить люди, растения и животные. Она нужна для питья, приготовления пищи, умывания и ухода за домом, поэтому расходовать её надо разумно.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8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Чистой воды меньше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Пресной чистой воды на Земле не так много, как кажется. Если загрязнять реки и озёра, полезной воды станет ещё меньше, а это опасно для всех живых существ.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3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Экономим дома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кран, когда вода не нужна, — лишняя трата. Если закрывать его вовремя, использовать воду аккуратно и не проливать зря, можно сохранить много чистой воды.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0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водоёмы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бросать мусор в реки, пруды и озёра или сливать туда грязную воду. Чистый водоём — это дом для рыб, растений и многих других животных.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чистый воздух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дыма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загрязняют выхлопы машин, дым заводов и костров. Чем меньше лишнего дыма в небе, тем легче дышать людям, животным и растениям.
</a:t>
            </a:r>
            <a:endParaRPr lang="en-US" sz="2681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зелени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помогают воздуху оставаться чище. Они словно зелёные помощники: задерживают пыль, украшают улицы и делают воздух приятнее для прогулок.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огнём
</a:t>
            </a:r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Костры и пал травы могут сильно испортить воздух. Нужно разводить огонь только там, где это разрешено, и обязательно следить, чтобы он был потушен.
</a:t>
            </a:r>
            <a:endParaRPr lang="en-US" sz="2610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Пешком ходить и кататься на велосипеде полезно и для здоровья, и для природы. Так на улицах становится меньше дыма, а прогулка превращается почти в маленькое приключение.
</a:t>
            </a:r>
            <a:endParaRPr lang="en-US" sz="24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почву и землю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Брошенные пакеты, стекло и пластик загрязняют землю и мешают растениям. Если убирать мусор после себя, почва дольше остаётся чистой и полезной.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топтать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бегают и ходят по одним и тем же местам, почва уплотняется. Корням растений становится труднее получать воду и воздух, а значит, им сложнее расти.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от вредных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отходы и грязные жидкости могут испортить землю надолго. Поэтому нельзя сливать их где попало: почве нужно оставаться безопасной для жизни.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Костры, тяжёлая техника и неосторожные действия могут повредить землю. Если бережно относиться к участку, почва будет рыхлой, влажной и более плодородной.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городе слышны машины, видны дома, дороги и остановки. Но и здесь человеку нужны солнце, воздух и вода. Даже среди асфальта можно заметить облака, ветер и лужи после дождя.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утро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взгляд сразу падает на поля, речку, луг и широкое небо. Здесь особенно заметны погода и смена времён года. Без солнца, воды и хорошей почвы урожая не будет, как ни старайся.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день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природа в городе и в селе
</a:t>
            </a:r>
            <a:endParaRPr lang="en-US" sz="4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неживой природой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в окно и замечает небо, облака и силу ветра. По этим признакам уже можно догадаться, тёплый будет день или прохладный.
</a:t>
            </a:r>
            <a:endParaRPr lang="en-US" sz="2542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домой можно сравнить, изменилась ли погода за день. Такие наблюдения учат замечать подробности и лучше понимать природу вокруг.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дети проверяют, как светит солнце и есть ли осадки. Они замечают, сухая ли дорожка и нужно ли надеть куртку или взять зонт.
</a:t>
            </a:r>
            <a:endParaRPr lang="en-US" sz="2511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о температуре, облаках и ветре помогает вспомнить погоду потом. Если вести такие заметки часто, легко увидеть, как меняется небо в разные дни.
</a:t>
            </a:r>
            <a:endParaRPr lang="en-US" sz="25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отношения к природе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за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нужно собрать весь мусор и унести его в урну. Чистая тропинка и аккуратное место отдыха радуют всех и не портят землю.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выключать свет, когда он не нужен, и закрывать кран, можно сберечь воду и электричество. Маленькая привычка, а природе уже легче дышится.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нельзя рвать, обламывать и вытаптывать. Им тоже нужно время, чтобы расти, а одна сломанная ветка — это совсем не смешно.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 себя тихо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и в лесу лучше не шуметь, чтобы не мешать животным и другим людям. Спокойное поведение помогает природе оставаться живой и красивой.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когда человек заботится о природе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мусорить и не загрязнять водоёмы, вода остаётся прозрачнее и безопаснее. Тогда её хватает людям, растениям и животным, а берега выглядят аккуратнее.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вода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земле сохраняет её рыхлой и плодородной. В такой почве корням легче брать воду и питательные вещества, а растения растут дружнее.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почва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меньше дыма и пыли, легче дышать на улице и дома. Чистый воздух особенно важен для детей, потому что он помогает чувствовать себя бодрее.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чистом и ухоженном месте приятнее гулять, учиться и отдыхать. Когда вокруг порядок, природа словно улыбается, а вместе с ней и люди.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неживая природа — одна команда
</a:t>
            </a:r>
            <a:endParaRPr lang="en-US" sz="4263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природы не прожить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каждый день нужны воздух, вода, тепло и свет. Без них нельзя дышать, пить, расти и заниматься обычными делами, даже самыми простыми.
</a:t>
            </a:r>
            <a:endParaRPr lang="en-US" sz="3000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природа создаёт условия для жизни: даёт воду, солнечный свет, почву и погоду. Всё это помогает людям работать, отдыхать и выращивать растения.
</a:t>
            </a:r>
            <a:endParaRPr lang="en-US" sz="3000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связь с природой дома, в школе, во дворе и на прогулке. Если относиться к ней бережно, она долго остаётся нашим надёжным помощником.
</a:t>
            </a:r>
            <a:endParaRPr lang="en-US" sz="3000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влияет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строят дома, дороги и города, а значит, меняют землю вокруг себя. Поэтому важно делать это аккуратно, чтобы не испортить воздух, воду и почву.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— значит беречь себя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неживая природа связаны каждый день. Если беречь воду, воздух, почву и солнечное тепло, жизнь вокруг станет чище, здоровее и намного приятнее.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2026-05-25T23:21:20Z</dcterms:created>
  <dcterms:modified xsi:type="dcterms:W3CDTF">2026-05-25T23:21:20Z</dcterms:modified>
</cp:coreProperties>
</file>