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597" y="0"/>
            <a:ext cx="427285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млекопитающие: строение, образ жизни и три важных отряда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звери, или плацентарные млекопитающие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" y="0"/>
            <a:ext cx="41523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млекопитающие: кто они?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многочисленная группа современных зверей. Их детёныши развиваются в организме матери, получают питание через плаценту и рождаются более зрелыми. Плацентарные освоили почти все природные зоны Земли.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плацентарных млекопитающих
</a:t>
            </a:r>
            <a:endParaRPr lang="en-US" sz="2800" dirty="0"/>
          </a:p>
        </p:txBody>
      </p:sp>
      <p:sp>
        <p:nvSpPr>
          <p:cNvPr id="17" name="Text 2"/>
          <p:cNvSpPr txBox="1"/>
          <p:nvPr/>
        </p:nvSpPr>
        <p:spPr>
          <a:xfrm>
            <a:off x="5021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развивается в теле матери и получает от неё кислород и питательные вещества через плаценту. Поэтому детёныши появляются на свет более сформированными и жизнеспособными.
</a:t>
            </a:r>
            <a:endParaRPr lang="en-US" sz="800" dirty="0"/>
          </a:p>
        </p:txBody>
      </p:sp>
      <p:sp>
        <p:nvSpPr>
          <p:cNvPr id="18" name="Text 3"/>
          <p:cNvSpPr txBox="1"/>
          <p:nvPr/>
        </p:nvSpPr>
        <p:spPr>
          <a:xfrm>
            <a:off x="8784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до рождения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поддерживают почти постоянную температуру тела. Это позволяет им быть активными и зимой, и летом, а также жить в самых разных климатических условиях.
</a:t>
            </a:r>
            <a:endParaRPr lang="en-US" sz="800" dirty="0"/>
          </a:p>
        </p:txBody>
      </p:sp>
      <p:sp>
        <p:nvSpPr>
          <p:cNvPr id="20" name="Text 5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температура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мать выкармливает детёныша молоком. Оно содержит необходимые питательные вещества и помогает молодому животному быстро расти, укреплять организм и адаптироваться к внешней среде.
</a:t>
            </a:r>
            <a:endParaRPr lang="en-US" sz="800" dirty="0"/>
          </a:p>
        </p:txBody>
      </p:sp>
      <p:sp>
        <p:nvSpPr>
          <p:cNvPr id="22" name="Text 7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Молочное вскармливание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Резцы, клыки и коренные зубы выполняют разные функции: от откусывания до пережёвывания пищи. Такое строение особенно важно для животных с разнообразным рационом.
</a:t>
            </a:r>
            <a:endParaRPr lang="en-US" sz="800" dirty="0"/>
          </a:p>
        </p:txBody>
      </p:sp>
      <p:sp>
        <p:nvSpPr>
          <p:cNvPr id="24" name="Text 9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зубы
</a:t>
            </a:r>
            <a:endParaRPr lang="en-US" sz="1100" dirty="0"/>
          </a:p>
        </p:txBody>
      </p:sp>
      <p:sp>
        <p:nvSpPr>
          <p:cNvPr id="25" name="Text 10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Шерсть или волосы защищают тело от холода, перегрева и повреждений. У разных видов волосяной покров устроен по-разному, но всегда помогает выживать в природе.
</a:t>
            </a:r>
            <a:endParaRPr lang="en-US" sz="800" dirty="0"/>
          </a:p>
        </p:txBody>
      </p:sp>
      <p:sp>
        <p:nvSpPr>
          <p:cNvPr id="26" name="Text 11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Волосяной покров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336182"/>
            <a:ext cx="4348200" cy="15889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отрядов плацентарных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строение тела связано с питанием, движением и средой обитания.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отряда свои приспособления: одни лучше бегают, другие крепко опираются на один палец, третьи приспособлены к жизни на деревьях.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7 класс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Парнокопытные: строение и представители
</a:t>
            </a:r>
            <a:endParaRPr lang="en-US" sz="2685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Копытная опора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Парнокопытные опираются на два или четыре пальца, которые заканчиваются копытами. Такое строение делает шаг устойчивым и помогает быстро перемещаться по твёрдой почве.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 кормом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парнокопытных обитает там, где много травы, листьев и молодых побегов. Поэтому они часто встречаются на лугах, в степях, саваннах и редколесье.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Жвачка и желудок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пища сначала попадает в сложный желудок, затем отрыгивается и пережёвывается повторно. Это помогает лучше использовать жёсткую растительную пищу.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представители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парнокопытным относят коров, овец, оленей, жирафов, косуль и кабанов. Эти животные сильно различаются по размеру, но имеют сходные особенности строения конечностей.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парнокопытных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коренные зубы хорошо перетирают жёсткие листья и траву, поэтому растительная пища остаётся для них основной.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травоядных показывает тесную связь парнокопытных с растительной средой и открытыми биотопами.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школьному курсу биологии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парнокопытные успешны на открытых пространствах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Копыта защищают пальцы от повреждений и помогают животному уверенно опираться на твёрдую поверхность. Благодаря этому шаг становится устойчивым, а бег — более эффективным.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Копыта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жвачных животных пища пережёвывается дважды. Сначала она попадает в желудок, затем возвращается в рот, где измельчается ещё раз и лучше переваривается.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Жвачка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особенно полезна при питании жёсткой травой, листьями и побегами. Парнокопытные могут использовать корм, который многим другим животным недоступен.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пища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ноги увеличивают длину шага и позволяют быстрее уходить от хищников. Они также помогают проходить большие расстояния в поисках пищи и воды.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ноги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04" y="1059725"/>
            <a:ext cx="3288091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Непарнокопытные: один главный опорный палец
</a:t>
            </a:r>
            <a:endParaRPr lang="en-US" sz="2655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непарнокопытных основную нагрузку несёт средний палец, а остальные пальцы уменьшены или частично утрачены. Это делает конечность прочной и удобной для быстрого движения.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опора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непарнокопытных строение тела тесно связано с местом жизни: одни приспособлены к равнинам, другие — к влажным лесам или зарослям.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среде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и мощные ноги помогают быстро бегать или удерживать тяжёлое тело. Такая особенность особенно важна для видов, живущих на открытых пространствах.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конечности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лошади, зебры, носороги и тапиры. Несмотря на различия во внешнем виде, их объединяет сходный принцип опоры на конечности.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виды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строение помогает непарнокопытным двигаться быстро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между конечностями, телосложением и средой обитания у непарнокопытных.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 непарнокопытных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непарнокопытных питается растениями. Их зубы приспособлены к перетиранию жёсткой пищи, поэтому они могут использовать траву, листья и побеги.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пища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929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непарнокопытные, например лошади, могут жить табунами. Групповой образ жизни помогает лучше защищаться и быстрее находить корм на больших территориях.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929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группах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486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Носороги обитают в саваннах и редколесье, а тапиры — во влажных тропических лесах. Это показывает, что группа включает виды с разными требованиями к среде.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486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места обитания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2504300" y="2514170"/>
            <a:ext cx="19911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и зебры чаще живут на равнинах, где важно быстрое движение. Здесь хорошо заметны преимущества длинных ног и прочных копыт.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04300" y="1930750"/>
            <a:ext cx="19911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пространства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643748"/>
            <a:ext cx="4348200" cy="24554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парнокопытные отличаются от непарнокопытных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отрядов по строению конечностей, способу питания и привычным местам обитания.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Парнокопытные чаще питаются растениями и нередко жуют жвачку, а непарнокопытные лучше приспособлены к быстрому бегу или опоре на очень крепкий средний палец.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7 класс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Приматы: хватательные конечности и бинокулярное зрение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приматов на кистях и стопах обычно по пять пальцев. Такой план строения даёт точность движений и помогает уверенно удерживать ветви, стволы и другие опоры.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пальцев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приматов большой палец может двигаться навстречу остальным. Благодаря этому животные легко хватают плоды, перелистывают листья и берут предметы с земли.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Противопоставленный большой палец
</a:t>
            </a:r>
            <a:endParaRPr lang="en-US" sz="1358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направлены вперёд, поэтому поля зрения частично перекрываются. Это создаёт бинокулярное, или объёмное, зрение и помогает точно оценивать расстояние до ветки или добычи.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Объёмное зрение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приматам относятся лемуры, макаки, мартышки, шимпанзе и человек. У всех них сохраняются общие черты строения, связанные с хватанием и сложным поведением.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отряда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и жизнь на деревьях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среда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приматов обитает в лесах, особенно в тропических. Там много ветвей, плодов и укрытий, поэтому деревья становятся и домом, и источником пищи.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движений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развитая координация помогает лазать, перепрыгивать с ветки на ветку и точно рассчитывать движения в густой кроне деревьев.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Цепкие кисти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Гибкие плечи и цепкие кисти помогают прочно держаться за ветви, быстро менять положение тела и не терять равновесие во время прыжков.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Ногти вместо когтей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приматов на пальцах ногти, а не когти. Это делает захват более точным и позволяет аккуратно цепляться за кору, не повреждая пальцы.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приматы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чаще всего связаны с участками, где есть деревья и достаточно корма: плодов, листьев, насекомых и мелких животных.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тесная связь у приматов — с тропическими лесами; остальные среды занимают меньшую долю и обычно требуют более гибкого поведения.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7 класс; схема по типичным местам обитания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приматы считаются особенно развитыми
</a:t>
            </a:r>
            <a:endParaRPr lang="en-US" sz="2663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со многими другими млекопитающими у приматов относительно крупный мозг. Это связано с обучением, запоминанием мест, распознаванием сородичей и более сложным поведением.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мозг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приматы могут пользоваться палочками, камнями или другими предметами. У человека эти способности развились особенно сильно, но основы строения у всех приматов общие.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предметов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Детёныши приматов долго остаются рядом с матерью и постепенно осваивают самостоятельную жизнь. Такая забота повышает их выживаемость и помогает перенимать навыки.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детёнышах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живут группами, где важны сотрудничество, защита и общение. Молодые животные учатся у взрослых, повторяя полезные действия и безопасные способы поведения.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группах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строение связано с образом жизни у трёх отрядов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среда, питание и строение конечностей определяют способ передвижения и успешность животных.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50" y="3231228"/>
            <a:ext cx="428400" cy="34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700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9006" y="3188538"/>
            <a:ext cx="374588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8475" y="1686040"/>
            <a:ext cx="428100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5875" y="1709690"/>
            <a:ext cx="428400" cy="380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4965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Парнокопытные дают человеку мясо, молоко, шерсть и кожу. Среди них много домашних животных, поэтому они давно связаны с сельским хозяйством и бытом людей.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сырьё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14550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поддерживают равновесие в экосистемах: служат добычей хищникам, влияют на растительность и помогают сохранять разнообразие природных связей.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природе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28210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плацентарные поедают плоды, траву и листья, а затем помогают переносить семена. Так животные участвуют в обновлении растительного покрова.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растений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9832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особенно важны для изучения поведения животных и человека. Наблюдение за ними помогает лучше понимать развитие, обучение и заботу о потомстве.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наблюдение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186587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Непарнокопытные, особенно лошади и ослы, долго служили транспортом и рабочей силой. Они также остаются важной частью природных сообществ и пищевых цепей.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человека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76362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плацентарных млекопитающих для природы и человека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 охраняемые виды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связано не только с охотой, но и с потерей мест обитания, где животные находят пищу, укрытие и места для размножения.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нарушена среда, тем быстрее уменьшается численность. Охрана лесов, пастбищ и редких видов должна идти вместе.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7 класс; схема по причинам снижения численности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выводы о трёх отрядах плацентарных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Парнокопытные, непарнокопытные и приматы относятся к плацентарным млекопитающим. Их развитие связано с живорождением, плацентой и заботой о детёнышах после рождения.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93075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7510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отряда показывают, что один класс животных может по-разному приспосабливаться к жизни в разных условиях. Именно разнообразие строения делает их успешными и заметными в природе.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7510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урок природы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317550" y="2514164"/>
            <a:ext cx="25089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Парнокопытные лучше приспособлены к питанию растениями и быстрому движению по открытым пространствам. Непарнокопытные опираются на сильный средний палец или мощное тело. Приматы выделяются хватательными конечностями и зрением.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17550" y="1930700"/>
            <a:ext cx="2508900" cy="4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приспособления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Плацента, живорождение и забота о потомстве сделали плацентарных особенно успешными. Разные конечности, зубы и способы питания помогли им освоить почти все природные зоны Земли.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Плацентарные млекопитающие: успех в разнообразии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2026-05-31T20:25:48Z</dcterms:created>
  <dcterms:modified xsi:type="dcterms:W3CDTF">2026-05-31T20:25:48Z</dcterms:modified>
</cp:coreProperties>
</file>